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ink/inkAction6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6-01T11:26:38.60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14495">
    <iact:property name="dataType"/>
    <iact:actionData xml:id="d0">
      <inkml:trace xmlns:inkml="http://www.w3.org/2003/InkML" xml:id="stk0" contextRef="#ctx0" brushRef="#br0">12025 9717 812 0,'-45'18'312'2,"8"8"-214"8,4 5-77-5,-4 4-15 6,2-2-3-7,-11 2-21 6,-3-2-18-5,-13 1-37 6,-8 0-16-7,-28-9-3 6,-5-3 12-6,-8-12 38 7,2-3 18-6,2-14 34 5,-11-11 15-6,-8-18 21 7,0-13 10-7,6-14 7 7,17-5-3-7,1-7-12 7,-1-3-3-8,11-11-16 9,7-15-4-8,33-25-11 7,19-7-6-8,28-15-6 9,10-11-3-9,24 0-9 9,21-1-4-9,13-13-9 9,12 6-1-9,13 11 7 8,-6 0 4-6,3 17 12 6,2 7 1-8,22 8 1 7,11 7-1-5,12 26 0 7,0 13-2-10,-3 23 2 10,7 11 1-8,9 16 0 8,-5 12 4-9,0 22-2 8,-11 12 0-8,2 27 0 9,1 9-2-8,-7 18 0 7,-12 9 0-7,-20 26 1 7,-9 13-2-8,-4 9 1 8,-11 6-1-7,-26 15 0 8,-17 7 0-10,-45 2 3 10,-20 14 1-8,-27 3-1 7,-9-6 0-8,-13 13-4 9,2-2 1-9,-24-13-2 9,-12-2 2-9,1-14-8 9,-3-5-17-9,26-15-76 8,10-7 64-7</inkml:trace>
    </iact:actionData>
  </iact:action>
  <iact:action type="add" startTime="15572">
    <iact:property name="dataType"/>
    <iact:actionData xml:id="d1">
      <inkml:trace xmlns:inkml="http://www.w3.org/2003/InkML" xml:id="stk1" contextRef="#ctx0" brushRef="#br0">22808 9618 875 0,'-44'10'302'1,"-2"11"-270"11,5-2-8-9,-10-3-12 9,-2 0-1-8,-17-9-9 6,-15-1-2-6,-15-6-3 6,-4-6-6-5,5-7 1 5,2-2 1-5,-11-10 5 5,-7-4 0-6,-11-13 4 7,-1-8 1-6,7-21 8 5,7-14 8-6,2-13 9 8,2-6 1-8,8 3-9 7,10-3-5-7,22-9-11 8,14-5-4-10,21-10 0 9,11 7-3-7,14-10-10 7,9-8-7-7,19-5-8 8,12 5 2-10,17 7 6 10,16 3 6-8,24 6 8 7,12-3 2-7,17 21 4 8,5 17-1-9,17 20 2 10,15 7-1-10,8 7 1 7,4 1 1-6,18 19 0 6,-68 30-2 6,-2-1 4-14,100 22-2 1,43 35 0 6,-46 10 1-5,-40 11-3 7,-5 8 1-7,-18 27 0 7,-17 14-1-7,-19 18 0 7,-27 7-1-8,-46 11 1 9,-24 5-1-8,-33 10 0 7,-21 5 0-7,-45 10 1 7,-17-6 3-8,-25 4-3 8,-4 4 0-6,-8-26-5 5,-16-5-19-6,-4-22-57 7,1-15 57-7</inkml:trace>
    </iact:actionData>
  </iact:action>
  <iact:action type="add" startTime="54791">
    <iact:property name="dataType"/>
    <iact:actionData xml:id="d2">
      <inkml:trace xmlns:inkml="http://www.w3.org/2003/InkML" xml:id="stk2" contextRef="#ctx0" brushRef="#br0">21939 11753 673 0,'-24'28'283'4,"2"11"-145"6,8 1-47-5,8 4-15 5,3 1-10-5,3-1-26 5,4-3-8-5</inkml:trace>
    </iact:actionData>
  </iact:action>
  <iact:action type="add" startTime="54857">
    <iact:property name="dataType" value="strokeEraser"/>
    <iact:actionData xml:id="d3">
      <inkml:trace xmlns:inkml="http://www.w3.org/2003/InkML" xml:id="stk3" contextRef="#ctx0" brushRef="#br1">27620 15768 1428 0,'25'23'9'9,"3"-8"1"6,2-18 4-14,6-9 0 1,2-17 0 8,2-3-3-5,-1-6-1 5,-6-2 3-5,-7 2-1 5,-6 4 0-5,-11 2 3 5,-4 0 1-5,-14 5-1 5,-6-2-4-6,-8 9-9 7,-1 5-1-6,-4 16-4 4,4 10-6-4,-3 9-22 5,4 7-13-4,5-2-29 3,-1-2-16-4,10-5-48 5,8-4 82-5</inkml:trace>
    </iact:actionData>
  </iact:action>
  <iact:action type="add" startTime="55923">
    <iact:property name="dataType"/>
    <iact:actionData xml:id="d4">
      <inkml:trace xmlns:inkml="http://www.w3.org/2003/InkML" xml:id="stk4" contextRef="#ctx0" brushRef="#br0">22308 11858 378 0,'-75'-10'195'3,"62"-3"-49"6,3 4-27-4,1 0-20 6,-3-1-10-6,-1 0-20 6,0-1-8-7,-2 7-16 7,2 1-9-6,0 7-15 5,-2 16-4-6,1 12-5 6,-4 10 3-5,2 12 4 5,-2-4 2-5,5 3 1 5,7-2-2-4,3-7-6 4,6 2-2-6,11-11-4 5,0-4-3-4,7-12-1 5,5-9-1-6,6-16-2 7,6-11 3-7,3-10 1 7,3-7 2-6,-3-4-1 5,-7 0-2-6,-16 0 1 7,1 3-1-5,-19 7-1 3,4 5 2-3,-10 4-2 3,-22 0 0-5,-4-2 0 7,-13 1 0-7,8 2-1 6,8 5-1-5,5 4 0 5,5 6 0-5,6 5-8 5,0 2-6-5,7 9-19 5,2-1-6-6,2 3-22 6,2-2-15-5,2-2-50 5,2 0 73-5</inkml:trace>
    </iact:actionData>
  </iact:action>
  <iact:action type="add" startTime="56519">
    <iact:property name="dataType"/>
    <iact:actionData xml:id="d5">
      <inkml:trace xmlns:inkml="http://www.w3.org/2003/InkML" xml:id="stk5" contextRef="#ctx0" brushRef="#br0">22560 11852 516 0,'28'-38'254'2,"-33"46"-53"8,1 6-128-5,4 8-11 6,0 5-5-6,4-4-12 4,4 3-5-4,-1-7-14 6,-3-5-5-8,8-4-6 8,-4-6-2-6,9-7 1 5,1-1 1-5,2-15 0 5,7-7-1-5,-3-8-6 5,7-10-3-5,-1-3-1 4,2 3-2-2,-3 3 1 3,-7 4 0-5,-7 7-3 7,-2 3 4-10,-3 10-12 9,-5 5-13-7,-1 8-54 7,0 2-45-8,-10 2 76 7</inkml:trace>
    </iact:actionData>
  </iact:action>
  <iact:action type="add" startTime="56816">
    <iact:property name="dataType"/>
    <iact:actionData xml:id="d6">
      <inkml:trace xmlns:inkml="http://www.w3.org/2003/InkML" xml:id="stk6" contextRef="#ctx0" brushRef="#br0">23041 11808 521 0,'27'0'223'4,"-5"-10"-127"5,12 1-12-4,-6-11-12 6,-8-4-12-7,1-3-14 6,-9-6-5-5,-1 7-13 5,0-3-4-6,-6 2-4 6,-5 8-4-4,-8 2-4 4,-3 5 1-6,-8 9-9 6,0 4 0-4,-4 20 0 3,-4 8-1-3,4 15 1 4,7 6 0-5,9 4 0 5,-1-1 3-5,19-8 1 5,3-9 2-7,8-16 1 8,9-4 1-6,-3-13 0 6,4-3 0-8,3-4-4 8,-4-9-3-7,1-6-2 7,-4-1 1-6,-5-12-4 5,-4-1 1-6,2-1-1 6,-5-6-2-5,-6 7 2 5,4 6-1-5,-7 10-1 5,0 14 0-5,0 13-1 5,-1 5 3-5,2 14-1 5,-2-1 1-6,4-8 0 7,-1 1 1-7,5-15 1 7,10-8 0-7,12-4 1 7,-2-17 1-7,7-6 1 7,-3-5 0-7,-1-4-4 6,4 8-6-6,-8 4-38 7,-5 3-42-7,0-1 55 7</inkml:trace>
    </iact:actionData>
  </iact:action>
  <iact:action type="add" startTime="59172">
    <iact:property name="dataType"/>
    <iact:actionData xml:id="d7">
      <inkml:trace xmlns:inkml="http://www.w3.org/2003/InkML" xml:id="stk7" contextRef="#ctx0" brushRef="#br0">24100 11496 637 0,'0'0'275'8,"-2"0"-141"-3,-1 0-56 5,3 0-17-5,-1 0-25 5,-2 0-10-5,1 12-5 5,-2 17-2-5,0 43 1 5,1-32-2-5,1-5-6 5,2-4-2-6,0-12-5 7,6-5-1-7,1-15 1 7,-1-8 2-6,13-11 5 4,0-8-1-3,12-5-3 4,-6-5-3-6,10 2-3 7,-6 4 0-7,4 4-2 6,-8 4 1-6,-3 10-1 6,-3-1 0-5,-5 11-12 5,5 1-16-5,-5 3-66 5,-4-3-68-5,7-2 103 5</inkml:trace>
    </iact:actionData>
  </iact:action>
  <iact:action type="add" startTime="59511">
    <iact:property name="dataType"/>
    <iact:actionData xml:id="d8">
      <inkml:trace xmlns:inkml="http://www.w3.org/2003/InkML" xml:id="stk8" contextRef="#ctx0" brushRef="#br0">24492 11427 686 0,'98'2'254'1,"-99"13"-208"9,1-2-16-5,0 0-16 6,0-1-1-6,1-4-14 5,-1 0-17-6,5-4-33 6,-2-2 27-5</inkml:trace>
    </iact:actionData>
  </iact:action>
  <iact:action type="add" startTime="59694">
    <iact:property name="dataType"/>
    <iact:actionData xml:id="d9">
      <inkml:trace xmlns:inkml="http://www.w3.org/2003/InkML" xml:id="stk9" contextRef="#ctx0" brushRef="#br0">24548 11247 641 0,'0'0'259'7,"3"0"-138"-2,4-4-96 5,-7 4-13-5,0 0-46 5,0 0-47-5,5 1 53 6</inkml:trace>
    </iact:actionData>
  </iact:action>
  <iact:action type="add" startTime="60211">
    <iact:property name="dataType"/>
    <iact:actionData xml:id="d10">
      <inkml:trace xmlns:inkml="http://www.w3.org/2003/InkML" xml:id="stk10" contextRef="#ctx0" brushRef="#br0">25061 11344 524 0,'-60'51'251'1,"30"-30"-101"9,7 4-15-6,7 13-36 7,1 4-17-6,20 9-19 6,8-4-16-7,6-9-13 6,9-11-7-6,5-30-8 6,0-10 1-4,9-30-3 4,3-7-2-5,-2-14-8 4,-1-1-3-3,-5 0-2 4,1-6-1-5,-6 2-1 4,-4-8 0-4,-9-7-6 4,-10 2-3-4,-9 3 0 5,-9 9 1-5,-8 12 4 6,0 9-2-7,-4 11-2 6,1 8-4-5,7 19 2 5,-6 9 2-5,8 18 5 5,2 14 3-5,0 12 7 6,9 6 5-7,6 24 10 6,3 0 0-5,10 13-2 5,3-2-2-5,3-14-5 4,10-9 0-3,4-20-3 4,2-5-4-6,8-10-5 7,-4-2 1-6,-4-8-2 4,-3-5 1-4,-4-5-1 6,-3-4 3-7,-7-2-2 6,-4-8 2-5,-9-6-2 5,-3-2-3-5,0-7 2 5,1-2-3-5,1-5-9 5,2 5-1-5,-6 1-1 5,0 7 0-5,-3 11 10 4,-2 1 5-4,-1 18-1 5,0 4 3-5,0 12 1 5,0 0-3-5,3-8 4 5,-1 1-1-5,6-11-4 5,-3 0 2-5,1-8-6 7,1-2-12-9,-1-3-39 8,3-8-45-7,1-2 62 7</inkml:trace>
    </iact:actionData>
  </iact:action>
  <iact:action type="add" startTime="61519">
    <iact:property name="dataType"/>
    <iact:actionData xml:id="d11">
      <inkml:trace xmlns:inkml="http://www.w3.org/2003/InkML" xml:id="stk11" contextRef="#ctx0" brushRef="#br0">25729 11010 782 0,'-60'-65'286'2,"68"52"-215"8,3 1-22-5,2 4-1 6,6 2-1-7,0 6-22 6,-1 1-7-5,-1 7-9 6,-2-1-5-7,-5 0-26 6,5 2-45-5,-7-9 47 7</inkml:trace>
    </iact:actionData>
  </iact:action>
  <iact:action type="add" startTime="61758">
    <iact:property name="dataType"/>
    <iact:actionData xml:id="d12">
      <inkml:trace xmlns:inkml="http://www.w3.org/2003/InkML" xml:id="stk12" contextRef="#ctx0" brushRef="#br0">25972 11196 797 0,'-2'-18'292'1,"8"1"-229"9,9-5-7-5,3-9 5 6,1-3 0-7,7-1-2 7,-6 9-6-6,-5 7-19 4,3 10-7-4,-5 10-21 5,2 11-2-5,-5 17 4 8,-1 7 0-11,-7 3 5 9,0-5-1-7,-2-9-3 6,4-3-6-5,2-15-4 5,3 3-2-5,10-8 0 5,-6-12 4-6,15-1 0 7,-9-8 0-7,7 0 0 7,-1-1-1-7,-6-13 0 7,5 0 2-7,-12-13-2 7,2 7 2-7,-8-1-2 6,-3 4 0-5,-2 6 2 5,-1 4 0-4,-1 11 3 3,-2 11 0-4,-6 13-5 5,-5 7 0-6,9 13-1 6,5 12 0-4,9 13 10 4,13 17 2-6,1 9 11 6,1-2 0-4,-1-5-7 5,-4-11-1-8,-5-13-11 7,-12-8 2-5,-7-5-2 5,-9-1 4-5,-18-3-3 5,-1-1-1-4,-8-8-4 4,-2-8-5-7,-1-18 4 7,-1-9-5-5,4-14-18 5,11-5-8-4,26-5-8 4,10-1 3-5,25 3 21 4,7 2 8-4,4 6 2 6,9 2 6-7,1-7-2 6,-2 5-1-5,-12-5-9 6,-6-4-23-8,-12 10 28 8</inkml:trace>
    </iact:actionData>
  </iact:action>
  <iact:action type="add" startTime="63434">
    <iact:property name="dataType"/>
    <iact:actionData xml:id="d13">
      <inkml:trace xmlns:inkml="http://www.w3.org/2003/InkML" xml:id="stk13" contextRef="#ctx0" brushRef="#br0">22033 13051 990 0,'-6'3'339'2,"7"6"-318"8,8-6-15-5,10 2-6 7,7-3-1-9,14-4 1 9,7-5 1-8,25-5 2 6,-20-2-1 5,0-1 0-10,50-22-2-3,21-14 1 6,-11-7 5-4,17-1 6 7,8 3 7-8,13-2 5 8,6 2-3-7,22-3-5 6,0-2-5-5,19-5-6 5,21-9 0-5,-11-11-3 6,2 1-2-8,15 1 1 9,-14 11 0-9,-24 14 8 11,-3 2 2-12,-16 4 5 7,-16 1-3-3,-9-1-7 5,-19 0 1-8,-35 11-6 9,-9 7-3-9,-13 13-40 9,-9 10-39-9,-34 2 48 8</inkml:trace>
    </iact:actionData>
  </iact:action>
  <iact:action type="add" startTime="68746">
    <iact:property name="dataType"/>
    <iact:actionData xml:id="d14">
      <inkml:trace xmlns:inkml="http://www.w3.org/2003/InkML" xml:id="stk14" contextRef="#ctx0" brushRef="#br0">7343 11570 730 0,'-16'49'286'2,"38"-49"-180"9,3 0-44-7,3 2-8 7,-6 4-17-7,10 0-22 6,-3-1-3-5,8 4-4 5,-9 0-3-5,-3 12 1 5,-8 5 0-4,-12 18-7 4,-4 6-13-6,-15-1-46 6,-7-5-21-4,-2-10-30 4,-5-6-3-5,6-6 34 6,7-6 16-8,2-7 39 7,9-2 24-5,4-10 16 4,4 0 13-2,-4 2 23 2,0-1 3-5,28-12 0 7,47-24 0-6,-33 16-5 6,12 4 2-7,-14 3 7 6,-1 2-5-3,-14 16-17 1,-7 7-12-4,-3 11-12 6,-7 4-3-4,-11 4-4 4,2-2 0-6,-8-5-2 6,9-3-1-5,-4-11 1 4,-5-3-1-3,12-5-3 4,-3 0-1-6,15-10-9 7,2-2 2-6,4-6 1 5,1-4 1-6,2 0 7 7,4 2 0-7,-6-4-1 6,-1 5 0-5,-4 12 0 6,-6 0-15-8,-4 10 330 9,-6 4-239-9</inkml:trace>
    </iact:actionData>
  </iact:action>
  <iact:action type="add" startTime="69252">
    <iact:property name="dataType"/>
    <iact:actionData xml:id="d15">
      <inkml:trace xmlns:inkml="http://www.w3.org/2003/InkML" xml:id="stk15" contextRef="#ctx0" brushRef="#br0">7894 12188 507 0,'12'-7'270'2,"1"-5"10"9,6 2-187-7,8 5-14 7,-4 5-8-6,-8 8-26 5,-1 5-12-5,-5 6-16 5,4 4-4-5,-3 5-5 5,-1 1-3-5,-4 1-19 4,-5-4-18-4,0-10-60 6,-3-3 18-7,-3-11 36 6</inkml:trace>
    </iact:actionData>
  </iact:action>
  <iact:action type="add" startTime="69512">
    <iact:property name="dataType"/>
    <iact:actionData xml:id="d16">
      <inkml:trace xmlns:inkml="http://www.w3.org/2003/InkML" xml:id="stk16" contextRef="#ctx0" brushRef="#br0">8344 11584 942 0,'-6'-7'341'6,"3"11"-275"-1,-11 20-51 5,3 12-5-5,-6 23-5 6,-4 0 1-7,9-2-3 6,-4-9-1-6,3-16-5 7,0-2-8-6,7-14-12 4,-3-5-4-4,9-3 1 5,5-5 5-5,3 1 9 5,9-2 6-5,18-1 5 5,-2-1 2-5,10-6 6 6,-5-4 1-8,-6-8-3 8,0-4-3-7,-4-5-2 7,0-3-6-7,-6-2-25 8,-1 1-20-9,-8-1-59 7,-3-2-76-5,-1-1 121 5</inkml:trace>
    </iact:actionData>
  </iact:action>
  <iact:action type="add" startTime="69772">
    <iact:property name="dataType"/>
    <iact:actionData xml:id="d17">
      <inkml:trace xmlns:inkml="http://www.w3.org/2003/InkML" xml:id="stk17" contextRef="#ctx0" brushRef="#br0">8581 11637 719 0,'6'-72'284'3,"-6"85"-189"8,0 9-24-6,3 13-38 4,-3 2-1-4,2 7-4 5,-2-4-2-5,4-5-2 5,0-6-4-5,5-5-7 5,0-5-4-5,1-5-6 5,-1 2 0-5,-3-5-2 5,4-4 1-6,3-7 7 6,2-3 3-5,7-4 10 5,-7-4 2-5,-2 0-2 6,-3 3-3-7,-7 3-11 7,-2 0-1-7,-2 5-5 7,-2-1-5-6,3-1-8 5,-2 2-4-5,0-1-3 5,2-1 6-6,-2 1 8 6,-1-1 1-5,2 1 1 6,1-1-1-7,-2-6 0 6,4-3 3-5,4-6 4 5,29-45 1-4,-3 26 0 3,8-5 0-4,9-6 4 5,4 4 0-6,-10 15 3 7,-7 6-4-7,-18 14-31 7,-8 5-37-7,-14 6 37 7</inkml:trace>
    </iact:actionData>
  </iact:action>
  <iact:action type="add" startTime="70235">
    <iact:property name="dataType"/>
    <iact:actionData xml:id="d18">
      <inkml:trace xmlns:inkml="http://www.w3.org/2003/InkML" xml:id="stk18" contextRef="#ctx0" brushRef="#br0">8931 12156 646 0,'28'0'287'2,"6"-14"-149"7,-2-7-18-3,0-10-44 4,-8 0-15-5,-15 2-17 5,1 4-7-5,-12 7-10 5,-2 4-5-5,-5 9-11 5,-13 4-1-5,8 4-10 4,-16 5-19-3,0 3-51 4,2 2-42-6,-3 1 65 6</inkml:trace>
    </iact:actionData>
  </iact:action>
  <iact:action type="add" startTime="70549">
    <iact:property name="dataType"/>
    <iact:actionData xml:id="d19">
      <inkml:trace xmlns:inkml="http://www.w3.org/2003/InkML" xml:id="stk19" contextRef="#ctx0" brushRef="#br0">9333 11397 833 0,'4'1'315'1,"1"11"-212"8,0 7-21-4,4 10-14 5,0 5-3-5,0 8-25 5,-3 1-14-5,2-4-15 5,-3-6-3-5,-4-11-10 5,-1-9-4-5,-4-7-14 5,4-2-4-5,-2-13-6 5,0-2 2-5,2-17 11 5,4-4 3-5,0-10 5 5,10-1 2-6,3 4 3 7,2 4 2-7,10 12 10 6,-1 4 10-5,9 9 17 7,0 7 5-9,-8 7 8 7,3 5-2-5,-14 11-7 6,-2 5-2-8,-7 7-16 8,-14 2-4-6,5 0-10 6,-9-6-4-8,-2-8-14 8,12-2-15-7,-7-11-20 8,3-4-6-9,11-9 8 9,-3-7 9-9,10-9 18 7,-2-3 6-5,-2 0 6 5,-3-4 4-5,7 4 2 4,-2 0-1-4,2 5 4 5,0 6 4-5,1 6 9 5,-2 2 10-4,1 3 7 4,0 1-1-5,-1 5-7 5,2 7-8-6,-4 8-6 7,0 6-3-6,-1 6-2 5,-3 1-2-6,-2-5-2 7,1 1-2-7,-4-7-17 6,4-5-14-4,-5-8-30 3,-2-7-10-4,0-14-30 4,4-7-27-3,-4-11 85 5</inkml:trace>
    </iact:actionData>
  </iact:action>
  <iact:action type="add" startTime="71112">
    <iact:property name="dataType"/>
    <iact:actionData xml:id="d20">
      <inkml:trace xmlns:inkml="http://www.w3.org/2003/InkML" xml:id="stk20" contextRef="#ctx0" brushRef="#br0">10005 11257 957 0,'13'18'354'3,"2"11"-281"6,0 2-3-3,-1-2-16 4,2-1-12-5,1 0-17 5,-4-3-11-5,0-4-17 5,-4-2-24-5,-8-11-54 5,-1 0-48-5,0-10 76 5</inkml:trace>
    </iact:actionData>
  </iact:action>
  <iact:action type="add" startTime="71297">
    <iact:property name="dataType"/>
    <iact:actionData xml:id="d21">
      <inkml:trace xmlns:inkml="http://www.w3.org/2003/InkML" xml:id="stk21" contextRef="#ctx0" brushRef="#br0">10415 11174 821 0,'6'0'347'7,"-1"9"-196"-2,-5 10-88 4,-5 3-9-4,-5 4-28 6,1 2-7-7,3-6-11 7,-1 0-1-7,10-3-3 6,-2-9-1-5,4-7 1 6,7 0-3-8,-1-6-1 8,5-1 0-6,1-2 6 5,0-6 5-6,-1 5 4 6,2 2 2-5,-5 7-4 5,0 4 1-4,-7 8-1 4,0 10 0-6,-6 2-2 7,4 8-4-7,-4-6 2 6,5-6 0-5,-1-6 1 6,2-10 6-7,7 0 13 7,0-6 9-7,9-9 17 6,2 0 1-5,1-7-14 5,2-2-11-6,10 2-18 7,-3 0-9-6,-2-3-34 5,-9 0-35-6,-4-2-79 7,1 1-48-7,-1-1 116 6</inkml:trace>
    </iact:actionData>
  </iact:action>
  <iact:action type="add" startTime="71711">
    <iact:property name="dataType"/>
    <iact:actionData xml:id="d22">
      <inkml:trace xmlns:inkml="http://www.w3.org/2003/InkML" xml:id="stk22" contextRef="#ctx0" brushRef="#br0">10889 11045 594 0,'13'-57'338'9,"-4"58"1"-4,5-2-233 6,5-4-12-7,-1-6-21 6,5-1-13-5,-8 0-21 5,4 6-9-5,-10 9-10 5,-5 9-7-5,-4 13 0 5,-4 4-4-5,2 8-5 5,-1-6 0-5,11-5 4 5,0-2 4-6,3-14 1 7,5 0 1-7,-3-10-5 6,2-4-4-5,2-10-1 6,2 1-1-7,0 3 0 7,0-8-4-7,-1 7-7 6,-8-4-9-6,-5 5-13 6,-1 10-8-5,-5 7-15 5,-4 9-5-5,-2 11 8 6,1 2 11-7,-3 6 22 6,3-4 12-4,0-6 8 4,2-3 4-6,1-8 17 6,8 1 3-5,5-8 5 5,3-2 0-4,5-5-7 2,-2-6-2-2,6-6-7 6,1-2-4-9,6-7-8 6,-2 2-3-3,-4-6-36 3,-8 3-34-4,-12 3 42 6</inkml:trace>
    </iact:actionData>
  </iact:action>
  <iact:action type="add" startTime="72198">
    <iact:property name="dataType"/>
    <iact:actionData xml:id="d23">
      <inkml:trace xmlns:inkml="http://www.w3.org/2003/InkML" xml:id="stk23" contextRef="#ctx0" brushRef="#br0">11237 11454 776 0,'15'9'342'3,"7"-8"-141"7,6-4-62-5,10-14-3 5,19-5-7-5,16-11-22 5,-1-3-15-5,6-1-42 5,-17-4-15-5,-14 3-85 5,-7 3-57-5,-16 7-227 6,0-3 206-6</inkml:trace>
    </iact:actionData>
  </iact:action>
  <iact:action type="add" startTime="81034">
    <iact:property name="dataType"/>
    <iact:actionData xml:id="d24">
      <inkml:trace xmlns:inkml="http://www.w3.org/2003/InkML" xml:id="stk24" contextRef="#ctx0" brushRef="#br0">10527 12318 882 0,'-50'-51'324'1,"44"44"-235"10,3 2-75-7,3 10-12 8,0-5-3-9,0 0-11 9,0 0 1-8,5 29-4 7,9 44 1-8,-6-30 6 9,-3-2 1-9,0-2 0 8,4 8 3-7,1-1 2 8,-3 5 0-7,5 8 7 4,1 4 2-4,10 11 4 6,5 5 5-8,13 1-1 10,-1-6-1-9,14-9-2 5,8-7-2-5,8-5-4 8,3 6 0-7,-1 4-3 5,-3 4-2-6,0 1 0 6,-2-7-1-7,24-5 0 10,4-6 0-11,12-11 0 9,4-5 0-8,-11-6 1 9,-3-3 0-9,11 1 2 8,8 0 1-7,14-1-2 7,5-4-2-6,-3-5 2 7,13-3-2-10,3-4 5 10,-2-3 4-9,7-3 7 10,-7-3 6-11,11-11-4 10,-2-3-4-9,3-5-10 8,5 0-4-7,3-8 0 7,4-1 0-7,8-1 1 7,5-2 2-8,-7 2-3 8,-3-5 2-7,6 1-2 8,-8-4-4-9,-4-5 4 9,2 0-4-9,-4-6 4 10,7-2 0-11,-5 5-1 10,1 1-1-9,6 0-1 9,-7 3 1-9,0 0 2 9,-1 3 1-9,1 6-1 8,-3-7 1-7,2-2 0 8,-1-2 0-9,-1-18 2 7,2 7-2-6,-5-7 1 8,2-1-4-9,-10 12 2 8,0-4 0-6,-2 7 0 6,-11 3 0-8,-1 2 2 8,-4 7-3-7,-13-2 2 7,2 0-1-7,-29-8 2 8,-2-3 1-9,-4-1-2 8,5 5 2-7,0 8-3 7,-2 2-1-8,-22 5 1 9,-8-1 0-9,-8 4 2 9,-6 4 1-9,-2 4 2 9,-8 5-1-9,-7 6-1 9,-8-2 2-9,-2 5-3 8,-2-1 2-7,-5 2-2 7,-2 2 0-8,-11 1 3 9,-5 0 0-8,-2 1-2 8,3-1-5-8,2 0-26 6,1 0-15-7,-6 0-45 9,-6 0-20-9,2-1 65 9</inkml:trace>
    </iact:actionData>
  </iact:action>
  <iact:action type="add" startTime="81926">
    <iact:property name="dataType"/>
    <iact:actionData xml:id="d25">
      <inkml:trace xmlns:inkml="http://www.w3.org/2003/InkML" xml:id="stk25" contextRef="#ctx0" brushRef="#br0">20156 11863 520 0,'-4'0'34'3,"-2"-2"5"7,-2-2 24-6,7 1-5 8,-2 1-11-9,3 2 9 8,0 0 8-7,0 0 12 7,22 0 5-7,40 8-15 8,-30 6-12-9,-4 8-15 9,2 3-3-9,-3 12-1 9,-5 2 3-9,-8 13-4 8,-5 5-9-6,-9 18-9 5,-9 8-3-6,-19 5-10 7,-5-4-5-7,-10-7-50 7,-6-8-44-8,2-7 56 8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6-01T11:26:38.6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055">
    <iact:property name="dataType"/>
    <iact:actionData xml:id="d0">
      <inkml:trace xmlns:inkml="http://www.w3.org/2003/InkML" xml:id="stk0" contextRef="#ctx0" brushRef="#br0">9235 8999 556 0,'-47'97'197'2,"38"-101"-181"9,0 2-8-7,-7-2-49 7,0 4-44-7,-7-2-63 7,-10 2 3-7,3 0 65 7,-10 0 66-7,-3 3 109 8,1-3 22-9,-3 0 19 8,2 0-9-7,4-5-18 7,3-6-5-7,3-3-29 7,0-3-9-8,1-3-28 8,0-1-13-6,9-1-12 6,4-5-6-8,4-9-10 8,9-9-6-7,6-15-19 7,6-7-11-8,9-13-5 9,2 6 1-9,8 3 15 9,3 7 6-9,3 10 17 10,-2-2 7-10,3 5 9 8,0-2 8-8,6 5-3 9,8 8-5-9,2 12-6 8,-1 6-2-7,7 15-2 8,-1 5 4-9,-3 11-3 8,3 13-1-7,-7 6-1 7,1 6 0-8,0 13-1 9,3-2 3-9,-2 6 8 9,-4-1 3-9,-6 3 6 9,-13 3-1-9,-6 18-2 9,-19 4-1-9,-14 17-4 8,1 2 1-6,-23-14-9 6,6-3-3-8,-8-19-7 8,-4-2-4-7,3-5 0 7,-1-3-1-7,2-5-14 7,2-5-25-7,8-16 34 6</inkml:trace>
    </iact:actionData>
  </iact:action>
  <iact:action type="add" startTime="18364">
    <iact:property name="dataType"/>
    <iact:actionData xml:id="d1">
      <inkml:trace xmlns:inkml="http://www.w3.org/2003/InkML" xml:id="stk1" contextRef="#ctx0" brushRef="#br0">10966 9193 411 0,'-9'0'158'3,"9"0"-119"7,-1 1-18-5,1-1-58 6,0-1-97-7,0-1 92 7</inkml:trace>
    </iact:actionData>
  </iact:action>
  <iact:action type="add" startTime="18458">
    <iact:property name="dataType"/>
    <iact:actionData xml:id="d2">
      <inkml:trace xmlns:inkml="http://www.w3.org/2003/InkML" xml:id="stk2" contextRef="#ctx0" brushRef="#br0">10994 9180 287 0,'45'-5'184'10,"-37"7"4"-7,1-2-93 8,-1 0-23-7,3 0-31 8,-3-2-16-9,6 1-16 7,0 1-1-5,5-2-5 7,5-1 2-9,8-1-1 9,2-2 2-9,5-3 6 8,5 4-1-8,12-6 9 8,10 2-1-7,11-2 5 8,-2-2 4-9,-3 2-1 8,-8 0-2-7,-2 0-4 7,2 5-4-7,11 1-3 7,10 0-2-7,18 2-4 8,-1-3-3-10,-11-1 0 11,-5 1-4-10,-17 2 4 8,0-2 0-8,7 5-2 9,-1-4 3-9,4 2 0 9,2 3 1-9,-18-1-1 8,-11 1 2-7,-24-2-2 8,-9 2-2-9,-20 3-4 8,-6 0-19-7,-26 2 14 6</inkml:trace>
    </iact:actionData>
  </iact:action>
  <iact:action type="add" startTime="24625">
    <iact:property name="dataType"/>
    <iact:actionData xml:id="d3">
      <inkml:trace xmlns:inkml="http://www.w3.org/2003/InkML" xml:id="stk3" contextRef="#ctx0" brushRef="#br0">9901 5412 732 0,'-82'37'259'3,"72"-37"-225"6,4 2-5-4,2-2-9 6,1 0-3-7,3 0-12 7,0 0-5-7,0 0 1 7,0 0-2-7,0 0 1 7,0-2 2-6,14 1-2 5,49-4-2-6,-35 2 0 6,6 3-3-5,0 0 1 5,2 2 4-6,15 4 0 9,7-2 0-11,16-1 0 9,5-3 4-7,5-2 0 7,-2-2 2-7,-6-3-1 7,8 2-4-8,9 1 3 9,10 4-2-8,8 0 1 6,-2 0-1-6,-13-3 2 8,-9 0-1-8,5 2-2 6,17 1 2-6,9-3-3 8,4 0 2-8,-9-5-2 5,-9 4 0-4,16 0 1 6,1-4-1-8,8 2 1 8,-7-1-1-7,-14 0 3 8,9 4-3-9,14 0 2 9,1 0-2-8,1-4 1 7,-11-1 2-8,1 5 0 8,11-2 3-7,-3 3-2 8,1-2-2-9,-21 1 0 8,2 3 0-7,13 3 0 7,-2-3 0-7,4-2 0 7,-10 2 2-8,-12 0-2 8,18 6 0-7,1 1-1 7,1-2 1-7,-9-1-3 8,-17-2 1-8,11 6 0 7,2 0 1-8,7-1 0 8,-3 2-1-7,-20-3 0 7,-3 0-2-7,-1 2 2 7,7 0 2-7,10-1 0 7,-8-1 2-7,-11-2-2 8,-4-1-2-9,-2 0 4 8,8 0-1-7,14-1 6 7,2 2 5-8,-7-4 2 8,-4 0 0-7,-4-3-1 9,3 0-3-10,19 2-2 7,2-1-2-5,7-1-1 5,-12 2-4-6,-6-4 1 9,8 2-3-11,4 1 1 9,3-4-1-7,-8 3 1 7,-12 0 0-7,2 3-1 7,3 3 3-7,6-2-1 6,-43-2 2 7,1 1-1-15,40-6-2 0,18-1 2 7,-16 1-3-5,-9 4 1 7,-6-2 0-7,-12-1-2 8,-5 1 0-9,-15-6 1 8,7 0 0-7,8 4 0 7,4-2 1-8,13 4 0 9,-1-3-2-8,-17-5 2 7,-7 0 0-7,-13-2-1 6,-2 2 2-5,3 0 3 6,7-1 0-8,9 4 3 8,10 3 1-7,-8-5-6 8,-5-3 0-9,-12 1-4 9,-2-3 0-9,-3 3 2 9,3 3-1-9,-3-2 1 8,2 2 0-7,0-2 1 7,5 2-1-7,-10-2 0 7,-1 0-2-7,-15 3 0 7,-3 1 0-8,-3 6 0 8,-11 1 0-7,-4 1-4 7,-5 0-2-7,-4 3-14 8,-3-2-15-9,0 1-127 8,-5-2 111-7</inkml:trace>
    </iact:actionData>
  </iact:action>
  <iact:action type="add" startTime="32962">
    <iact:property name="dataType"/>
    <iact:actionData xml:id="d4">
      <inkml:trace xmlns:inkml="http://www.w3.org/2003/InkML" xml:id="stk4" contextRef="#ctx0" brushRef="#br0">24633 4215 709 0,'0'-23'256'9,"0"2"-204"-5,4-1-45 9,1-3-2-10,6 1-6 8,0-3-4-7,2 4-4 7,-3 2-3-7,-4 5 1 6,7 7 2-5,-4 14-2 5,1 9 3-6,-5 13 2 7,-5 4 2-7,-9 10 10 7,-6 5 2-7,-7 17 8 7,-7 8 5-7,-18 30-1 8,-9 15 2-9,-27 18-2 9,-15 1 0-10,-20 10-3 10,-3 6 1-9,1-1 0 8,1 6-3-7,-1 1 3 8,-2-6-3-9,1-6 0 8,9-11 3-7,25-14-4 7,10-10 0-7,22-8-4 7,8-2-2-7,9-31-2 7,7-14-1-7,10-25 0 6,14-20-2 6,-2 2-1-14,8-2-2 0,1-9-27 8,15-9-29-6,4-10 34 7</inkml:trace>
    </iact:actionData>
  </iact:action>
  <iact:action type="add" startTime="34489">
    <iact:property name="dataType"/>
    <iact:actionData xml:id="d5">
      <inkml:trace xmlns:inkml="http://www.w3.org/2003/InkML" xml:id="stk5" contextRef="#ctx0" brushRef="#br0">3203 6752 780 0,'-22'-12'289'10,"3"5"-218"-6,-7-2-52 8,10 3-9-8,-8 6-5 7,2-1-1-7,8 5-5 7,-5 3-3-7,7 6 4 7,2 2-2-8,4 6-2 8,3 1 2-7,3-2-3 7,7 4 1-7,4-1 6 8,3 2 5-9,14 3 7 8,10 5 6-7,8-5-2 7,6-4-4-7,13-5-4 7,-1-3 1-8,8-4-5 9,1-2 5-9,3-3-4 9,8-2-6-8,23 5 2 7,1-4-1-8,8 0-2 9,-5-3 2-9,-14-5-2 8,16 2-1-7,10-4 1 8,3-1 0-9,3-2 4 9,-12-5 2-9,18 2 2 8,4 0-2-8,10-3-4 9,4 2-2-9,1-9-1 9,13 1 1-9,-11-8 0 8,10 1 0-7,11 4 0 8,-8-4 0-9,15 5 0 8,-2 3 0-7,-5 2 2 7,2 6-1-7,-6 3 1 7,10 1-2-8,-7-3-1 9,-2 3 1-9,-3 2-2 8,-2-3-1-7,-5 7 2 7,-3 0-1-7,-1 1 3 8,7 6 2-9,-3 4-1 9,0-3-2-9,9 9-1 8,-9-3 0-7,6-1 1 7,-5 3 0-7,-2-2 2 8,-3-1 0-9,-11-1-1 8,-5-2 3-8,-17-4 0 8,-4 2 2-6,0-9-1 6,2 1-1-7,-15-1-1 7,-14-7-3-8,-25 5 3 9,-14 2-5-9,-16-8-51 8,-8 0 39-7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6-01T11:26:38.6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362">
    <iact:property name="dataType"/>
    <iact:actionData xml:id="d0">
      <inkml:trace xmlns:inkml="http://www.w3.org/2003/InkML" xml:id="stk0" contextRef="#ctx0" brushRef="#br0">23083 2551 607 0,'-10'-18'265'3,"-9"-36"-137"7,16 38-16-5,-7 1-27 6,1 2-10-7,-7 6-14 7,-6 7-7-7,-2 20-16 6,-5 15-5-5,-17 37-5 5,1 25-3-6,-6 30 4 6,-6 5 0-5,5-6-2 5,4-13 2-5,11-22-3 7,7-5-6-9,6-12-12 8,10-11-3-7,5-19-5 8,7-17-10-9,8-18-35 7,1-9-19-5,5-16-57 5,1-9-18-5,1-22 91 6</inkml:trace>
    </iact:actionData>
  </iact:action>
  <iact:action type="add" startTime="17705">
    <iact:property name="dataType"/>
    <iact:actionData xml:id="d1">
      <inkml:trace xmlns:inkml="http://www.w3.org/2003/InkML" xml:id="stk1" contextRef="#ctx0" brushRef="#br0">22915 2533 663 0,'0'24'269'2,"8"20"-185"9,14 13 8-7,3 19-14 6,12 3-11-4,7 0-8 3,-9-10-4-3,4-16-16 4,-6-6-6-5,-5-6-11 5,-2-2-6-5,-6 1-8 5,-2-2-3-5,-5-4-4 5,-3-2-6-5,-10-6-20 4,0-1-17-4,-8-3-76 5,-3-7 76-5</inkml:trace>
    </iact:actionData>
  </iact:action>
  <iact:action type="add" startTime="17944">
    <iact:property name="dataType"/>
    <iact:actionData xml:id="d2">
      <inkml:trace xmlns:inkml="http://www.w3.org/2003/InkML" xml:id="stk2" contextRef="#ctx0" brushRef="#br0">22859 3283 549 0,'-9'-1'260'1,"18"-8"-71"9,10 0-120-5,23-10-5 6,4-4-11-7,14-2-10 6,0 0-8-4,-16 6-16 3,3 6-16-4,-16 4-50 5,-7 3-57-5,-2 5 63 6</inkml:trace>
    </iact:actionData>
  </iact:action>
  <iact:action type="add" startTime="18135">
    <iact:property name="dataType"/>
    <iact:actionData xml:id="d3">
      <inkml:trace xmlns:inkml="http://www.w3.org/2003/InkML" xml:id="stk3" contextRef="#ctx0" brushRef="#br0">23319 3169 673 0,'95'59'288'4,"-91"-64"-171"6,2-3-16-5,8-6-39 5,3 0-18-5,8-2-13 6,-2 1-7-7,-5 2-13 7,4 2-1-7,-7 7-3 6,4 3 1-6,-2 11 8 7,-9 0 2-6,-1 12 5 5,-10 3-1-6,3 0-2 6,4 3-3-5,-1-12-10 6,-1-4-3-7,-2-9-4 7,0-5 1-7,4-8 4 6,9-5-2-5,-2-7-1 6,8-1 0-7,-5-4-4 6,4 4 0-4,5 8 0 4,-10 5-2-6,7 9 4 7,-3 3 0-8,-10 6-1 8,11 1 2-7,-11-1-3 6,-1 1 1-5,0 3 1 6,-3-3 0-7,3 2-13 7,4-5-16-7,-5-6-51 6,8-1-33-5,-3-15 68 6</inkml:trace>
    </iact:actionData>
  </iact:action>
  <iact:action type="add" startTime="18523">
    <iact:property name="dataType"/>
    <iact:actionData xml:id="d4">
      <inkml:trace xmlns:inkml="http://www.w3.org/2003/InkML" xml:id="stk4" contextRef="#ctx0" brushRef="#br0">23912 3146 759 0,'60'-25'304'3,"-57"42"-202"7,2-1-17-5,-1 3-40 5,3-2-15-5,2-4-23 5,-2-6-25-5,2-5-218 5,-4-10 171-5</inkml:trace>
    </iact:actionData>
  </iact:action>
  <iact:action type="add" startTime="18688">
    <iact:property name="dataType"/>
    <iact:actionData xml:id="d5">
      <inkml:trace xmlns:inkml="http://www.w3.org/2003/InkML" xml:id="stk5" contextRef="#ctx0" brushRef="#br0">24016 3115 707 0,'3'-114'280'2,"3"105"-186"7,4 6-34-4,8 3-24 6,-4 1-10-6,5 11-27 5,1 0-22-5,-4 1-61 5,-2 3-47-5,-3-1-21 5,3-2 13-6,4-1 57 6,-5-2 51-5,3-3 62 7,-3-1 22-9,-4-3 35 7,0 0 10-5,1-2-2 5,0-1-7-5,4-4-15 5,0-2-8-5,-6-7-18 6,-3-2-9-7,9 1-17 5,0 0-6-3,10 6 1 4,-2 3 2-6,-6 7 7 7,1-1 7-7,-15 4 0 7,7 0-1-7,-9 6-9 7,0-4-6-7,4 0-6 7,-1-2-4-6,-3-7 0 4,0 1 0-4,0-1-7 5,0 1 3-5,3-2-3 4,9-1 0-4,1-2-1 5,31-18-3-5,-36 18-2 6,1 4 1-6,-4-3-2 5,1 5 1-5,2 3 4 5,-2-4-2-5,7 2 4 5,1-2 0-6,0-2 0 6,-1 3-1-5,-4-2-6 5,3-1-5-5,-3 3 1 5,1-3 1-4,-3 0 5 3,-2 3 3-5,0 0 1 7,-5-1 1-6,0 1 0 5,0 0 0-5,0 0 2 4,0 0-1-4,0 0-3 7,0 0 2-7,0 3-2 4,5 23 4-5,5 39 7 6,-5-40 2-5,8-3 2 6,1-8-1-7,8-4 4 6,3-14-2-5,7-12 1 5,5-2-2-6,7-5-7 6,1 4 1-5,7-6-4 6,-7-3 1-7,-1-10-3 7,-1-4-1-6,-4-21 0 5,1-12 0-6,-5-15 2 7,-6-6 0-7,-5 5-2 7,-5 2-2-7,-9-1-6 6,-6-1 0-5,-8 9 1 5,-3 10-1-5,-15 27 5 5,-2 23-5-6,-5 26 3 7,-6 24 1-7,2 32 4 7,-2 15 6-7,9 17 6 7,1-1 8-7,18-7 6 6,16-2 3-4,21-9 6 4,14-1 2-6,22-8 0 6,2-7-1-5,3-17-9 5,4-6-8-6,0-17-9 7,4-2-5-7,-9-9-4 6,-4-2 0-4,-15-4-1 3,-10-1-6-4,-16-9-26 5,-3-2-24-5,-11-3-41 6,-7-4-29-7,-4 6 80 7</inkml:trace>
    </iact:actionData>
  </iact:action>
  <iact:action type="add" startTime="19937">
    <iact:property name="dataType"/>
    <iact:actionData xml:id="d6">
      <inkml:trace xmlns:inkml="http://www.w3.org/2003/InkML" xml:id="stk6" contextRef="#ctx0" brushRef="#br0">22504 3856 798 0,'-10'5'302'3,"9"-1"-222"7,4-4-2-5,14-4-2 5,11-5-6-5,19-6-14 5,14 2-7-5,27 1-19 4,10 1-10-4,33 0-13 5,1-3-3-5,24-5 1 7,17-2 2-9,19-4 0 7,7 0 2-5,36-1 1 6,-15-9 1-7,4 3 3 7,14 1 0-7,-37-3 1 7,-5 9 0-8,-7 5-2 8,-23-5-2-6,-24 6-2 5,-16 4-5-6,-35 2 1 7,-21-2-1-7,-18 11-5 7,-11 2 1-6,-22 2-5 6,-9 8-12-8,-16-4-32 9,-12 3-25-8,-15 7 41 6</inkml:trace>
    </iact:actionData>
  </iact:action>
  <iact:action type="add" startTime="20712">
    <iact:property name="dataType"/>
    <iact:actionData xml:id="d7">
      <inkml:trace xmlns:inkml="http://www.w3.org/2003/InkML" xml:id="stk7" contextRef="#ctx0" brushRef="#br0">24164 4059 570 0,'-50'-93'263'2,"42"76"-116"8,-3 3-17-6,2 9-29 7,1-4-23-6,2 6-28 7,4 0-13-8,-1 9-17 5,3-6-7-4,3 22-9 5,8 66 2-6,3-21 3 7,-3-2 3-7,9-7 7 7,-1 4 1-7,-3-5-4 7,8 6 0-7,-7 7-8 7,1 5-3-7,-4 4 1 7,-3-3-3-7,3-13 0 7,-5-9 1-7,-2-14-4 6,8-8 0-6,-9-7 1 9,3-4-1-10,-5-7 3 7,-4-2-2-6,0-5-1 6,-4-1 1-5,-5 2 7 6,-4-1 2-7,-21-1 3 6,-8 0 0-5,-16-2-3 6,-5-3-2-7,2 4-2 5,-1 1 0-4,-6-2-3 6,-9 3 1-7,-11 1-4 6,-8 1-1-5,-7 4 1 5,5 6 0-5,4 15 1 6,2 2 0-7,6 10 1 6,-15-4 0-5,7-13-2 6,10 1 2-7,18-5-2 6,19-2 0-5,23 2 0 6,3-6 0-7,9-4 0 7,1 2 0-7,6 5 2 7,2 5 0-8,0 9 2 7,8 10 4-5,5 20 8 6,5 10 7-7,7 15 10 7,-3-2-1-7,3-10-10 7,-3-11-2-7,-5-11-4 6,1-2-2-5,-2 3 0 5,-3-1-1-5,7 7-10 5,-7-1-1-6,0-12-2 7,-1-7 1-7,-5-19 0 7,2-7-4-6,3-11-41 5,-5-2-27-6,-7-8-46 7,-2-3-47-7,-19-6 110 8</inkml:trace>
    </iact:actionData>
  </iact:action>
  <iact:action type="add" startTime="21990">
    <iact:property name="dataType"/>
    <iact:actionData xml:id="d8">
      <inkml:trace xmlns:inkml="http://www.w3.org/2003/InkML" xml:id="stk8" contextRef="#ctx0" brushRef="#br0">22756 6806 533 0,'-60'73'253'4,"54"-82"-76"5,-4-5-51-4,0 3-19 5,-3 0-16-5,1 2-21 5,0 6-12-5,-5 6-17 6,-2 10-7-6,-3 19-16 5,3 11-2-6,4 10-1 6,6 1 1-4,9-9-2 4,0-7 2-6,9-16 1 7,6-4 1-6,4-14 0 5,0-7-2-5,7-8-4 3,-3-16-2-3,-1-9-4 7,-1-8-4-8,-3-12-1 6,-5 2-1-6,-10-3-3 7,-3 0-2-7,-6 4-5 6,-7 4-3-4,-2 14 0 4,0 9 2-6,2 21 5 6,7 8 4-5,3 21 4 5,3 8 2-4,8 18 3 4,2 3 3-6,5 13 3 8,7-3 5-9,1-3-3 7,2-8 2-5,3-18-6 5,-2-5-5-6,-1-15-4 6,1-3-11-5,-1-9-41 6,6-2-20-7,-10-8-47 6,5 0-22-5,-11-13 92 5</inkml:trace>
    </iact:actionData>
  </iact:action>
  <iact:action type="add" startTime="22443">
    <iact:property name="dataType"/>
    <iact:actionData xml:id="d9">
      <inkml:trace xmlns:inkml="http://www.w3.org/2003/InkML" xml:id="stk9" contextRef="#ctx0" brushRef="#br0">22998 6935 698 0,'23'-22'301'7,"-23"59"-177"-2,20-2-25 6,-10-7-8-6,1-17-21 4,10-5-7-4,-8-16-10 5,6-2-6-5,9-7-15 5,-9-7-5-5,-4-4-4 5,-6 3-1-6,-5 3-5 7,-4 4-3-7,-4 5-3 7,-1 3-4-6,-5 5 1 5,1 4-2-6,-6 4-17 7,2 7-12-7,0-2-30 7,7 5-15-7,6 0-33 6,0-4-22-5,10-4 80 5</inkml:trace>
    </iact:actionData>
  </iact:action>
  <iact:action type="add" startTime="22721">
    <iact:property name="dataType"/>
    <iact:actionData xml:id="d10">
      <inkml:trace xmlns:inkml="http://www.w3.org/2003/InkML" xml:id="stk10" contextRef="#ctx0" brushRef="#br0">23423 6700 779 0,'10'-19'316'2,"-7"6"-200"8,-6 4-14-5,-7 6-31 5,-3 3-9-5,-2 9-24 5,5 9-14-5,-2 13-15 5,9 2 1-6,3 7 5 7,2-5 3-7,12-7 6 7,8-3 2-6,12-13 4 5,4-1 0-5,22 8-11 5,-4 6 1-6,4 15-3 6,-7 11 2-5,-21 2 3 5,-9-5-5-4,-15-7-2 4,-8-7-4-6,-22-8 2 6,8-2 1-6,-13-10 3 7,-7-6-1-7,5-8-4 6,-11-3 6-5,6-9-1 6,6-4 0-7,9-8 0 6,15 1-11-5,13-8-4 5,19-1-4-5,24-3-4 5,0-12-6-2,8 4-24 0,-8 1-24-4,-16 10-57 6,-7 14-15-5,-10 6 77 4</inkml:trace>
    </iact:actionData>
  </iact:action>
  <iact:action type="add" startTime="23753">
    <iact:property name="dataType"/>
    <iact:actionData xml:id="d11">
      <inkml:trace xmlns:inkml="http://www.w3.org/2003/InkML" xml:id="stk11" contextRef="#ctx0" brushRef="#br0">22225 6778 538 0,'-24'-15'272'7,"8"4"-63"-3,9 3-130 7,11 4-20-6,11 5-24 5,7 7-8-5,16 18 0 5,4 14 8-6,10 18 16 8,2 8-5-9,-10 2-9 7,-8-7-7-5,-8-12-17 6,-6-10 2-7,-12-14-7 7,-1-4-4-7,-4-10-1 6,-1 0-1-5,-3-7-4 5,-1 0-2-5,0-5-2 5,0-1-7-6,-1 1-7 7,-2-1-2-6,-1-30-3 5,-48-38 1-6,36 23 9 7,-3-1 4-7,6-4 5 8,0 1 0-9,23 13 4 8,8 6 4-7,9 10 14 7,7 10 12-7,-3 8 14 6,4 8-3-6,0 22-7 7,-5 5-6-7,-7 12-6 7,-8 4 0-7,-8-1 1 8,-7 0-1-8,-13-7-5 8,-2-5-4-10,2-7-6 8,3-5-3-4,1-8-20 4,4-2-10-6,1-8-33 7,4-1-28-7,4-6 58 6</inkml:trace>
    </iact:actionData>
  </iact:action>
  <iact:action type="add" startTime="24616">
    <iact:property name="dataType"/>
    <iact:actionData xml:id="d12">
      <inkml:trace xmlns:inkml="http://www.w3.org/2003/InkML" xml:id="stk12" contextRef="#ctx0" brushRef="#br0">24180 5254 607 0,'-16'-13'275'7,"3"1"-150"-2,4-1-30 5,8 1-21-6,7 4-26 8,11-1-4-8,11-10-6 6,7 0-3-5,25-5-7 5,3-2-1-5,13 4-8 4,5-6-4-4,5-4 1 5,10 0-2-5,19 2 4 5,7 1 1-5,-2 1-2 5,-1 2-2-5,-12 2-3 4,4 2-4-4,6 6-1 5,-4 2-1-5,-12 3-2 5,-13 3 0-5,-16 6-2 6,-3 5-1-7,-9 9 0 7,-8 2-2-7,-6 7 1 6,-12-2 2-5,-2 6 2 5,0 1 3-5,-12 8 4 5,4 4-1-5,-7 9 3 5,-6 3 1-5,12 5-4 5,4 7 0-6,0 5-4 7,7-1-1-6,-6-3-1 5,4-1 0-5,-3-6 1 5,-1-2-2-6,3 0 4 7,-6-4-1-7,-3-9-2 7,-2-3 0-7,-6-10-2 7,5-5-1-7,-11-10 5 6,3 1-3-5,-4-9 1 5,-3 3-11-5,-4-2-47 4,-2-6-25-4,-7 0-20 5,-6 5 49-4</inkml:trace>
    </iact:actionData>
  </iact:action>
  <iact:action type="add" startTime="27427">
    <iact:property name="dataType"/>
    <iact:actionData xml:id="d13">
      <inkml:trace xmlns:inkml="http://www.w3.org/2003/InkML" xml:id="stk13" contextRef="#ctx0" brushRef="#br0">26313 6108 585 0,'-35'14'273'8,"0"2"-131"-3,-5-3-14 6,8-3-14-7,9-2-28 7,10-6-15-7,23 0-33 7,13-2-5-7,28-2-14 7,5-2-5-7,14-8 0 6,10-2-5-5,-10-7-5 4,-1 2 0-3,-3-1-3 4,-5 1 2-5,-7 4-3 6,-2 2-4-8,-20 2-24 7,-9 3-14-5,-14-3-44 6,-12 4-31-7,-10-3 75 8</inkml:trace>
    </iact:actionData>
  </iact:action>
  <iact:action type="add" startTime="27650">
    <iact:property name="dataType"/>
    <iact:actionData xml:id="d14">
      <inkml:trace xmlns:inkml="http://www.w3.org/2003/InkML" xml:id="stk14" contextRef="#ctx0" brushRef="#br0">26778 5978 471 0,'-135'23'243'9,"130"1"-62"-5,11 13-58 7,8 9-5-6,3 15-21 6,2 2-13-6,-9 7-24 3,-1-9-7-2,1-5-18 4,-2-10-11-6,2-19-14 7,-4-6-6-6,3-11-20 6,1-1-18-7,7-9-39 8,-3-2-37-9,-4-9 69 7</inkml:trace>
    </iact:actionData>
  </iact:action>
  <iact:action type="add" startTime="27882">
    <iact:property name="dataType"/>
    <iact:actionData xml:id="d15">
      <inkml:trace xmlns:inkml="http://www.w3.org/2003/InkML" xml:id="stk15" contextRef="#ctx0" brushRef="#br0">26989 6167 665 0,'5'2'313'4,"17"9"-114"7,-8 5-94-7,-3 6-23 7,3 5-30-6,-10-1-17 5,2 2-13-5,-2 0-13 6,1-6-1-7,-1-6-28 7,-4-6-17-7,0-13-56 6,0-9 1-5,-4-18 53 5</inkml:trace>
    </iact:actionData>
  </iact:action>
  <iact:action type="add" startTime="28079">
    <iact:property name="dataType"/>
    <iact:actionData xml:id="d16">
      <inkml:trace xmlns:inkml="http://www.w3.org/2003/InkML" xml:id="stk16" contextRef="#ctx0" brushRef="#br0">26984 6035 645 0,'-4'3'260'1,"8"-3"-136"10,9 2-87-7,5-2 0 6,2 1-8-5,-2-1-38 9,1 3-38-12,0 3 30 7</inkml:trace>
    </iact:actionData>
  </iact:action>
  <iact:action type="add" startTime="28286">
    <iact:property name="dataType"/>
    <iact:actionData xml:id="d17">
      <inkml:trace xmlns:inkml="http://www.w3.org/2003/InkML" xml:id="stk17" contextRef="#ctx0" brushRef="#br0">27452 6092 661 0,'-6'-10'280'3,"7"-2"-159"6,-5-1-5-4,-4 3-31 6,-5 1-9-6,-13 3-17 4,-3 6-12-4,-8 8-20 6,8 6-9-7,-2 14-15 7,6 6 0-6,12 4-1 5,8 1-1-6,14-5 6 7,9-5-1-6,5-10 5 8,6-1 0-11,8 1-1 8,1 2 1-6,0 14 3 9,-1 6 6-11,-9 7 4 8,-2 2 2-5,-10-7-2 5,-8-13-6-6,-20-9-8 7,-3-7-2-7,-10-9-6 6,3 1 2-4,-6-8-1 3,5-2 0-4,5-6-3 5,-2-2 1-5,11 2 0 7,-4-5-1-9,6-3-3 7,-1-5-20-5,11-5-44 5,-1 0-27-5,-2-11 455 5,4 4-295-5</inkml:trace>
    </iact:actionData>
  </iact:action>
  <iact:action type="add" startTime="28687">
    <iact:property name="dataType"/>
    <iact:actionData xml:id="d18">
      <inkml:trace xmlns:inkml="http://www.w3.org/2003/InkML" xml:id="stk18" contextRef="#ctx0" brushRef="#br0">27605 6145 690 0,'8'-7'296'3,"12"-1"-130"7,4-5-70-5,3-3 5 6,6 1-18-6,-5-5-31 5,-5 4-13-5,-4 0-23 4,-6 0-8-3,-11 2-6 4,-2 0 0-6,-6 1 0 6,-7 4-2-5,-6 9-1 5,-2 7 0-5,-4 19 1 4,6 5 3-3,7 7 7 4,5 2 0-4,11-2 6 3,7-4 2-4,15-8 1 5,2-8 2-5,6-18-4 4,2-5 1-3,2-14-6 4,0-1-5-6,-1-5-2 6,-2-2 0-5,0 7-4 5,-2 4 0-6,-10 8-1 6,-4 3 0-5,-1 6 0 6,-5 2 1-6,3 1 0 5,2 1 2-5,-1-2-1 5,7-3 3-6,-10 0 12 7,10 0-4-7,-11 0 2 6,-3 0-3-4,3 0-11 4,-2 1 0-6,-1 4-4 6,-1-4 0-5,-1 2-31 5,1 0-21-5,0 0-74 5,1 4 75-6</inkml:trace>
    </iact:actionData>
  </iact:action>
  <iact:action type="add" startTime="31238">
    <iact:property name="dataType"/>
    <iact:actionData xml:id="d19">
      <inkml:trace xmlns:inkml="http://www.w3.org/2003/InkML" xml:id="stk19" contextRef="#ctx0" brushRef="#br0">22670 7789 526 0,'-18'3'256'7,"8"-1"-88"-2,3-1-82 6,5 2-8-7,2-3-15 6,0 0-6-4,0-2-10 3,0 1-9-4,2 0-14 5,26-7-3-4,51-11-5 3,-22 9 1-5,26 0-1 6,15-5 0-5,9-8-3 6,3-8-4-6,-10-9 4 5,4-2-3-5,20 1-3 5,2 4 1-5,-4-1-6 4,-9 3 0-4,-34 8 1 6,-13 0-1-7,-21 10 2 6,-13 3 1-5,-8 5 2 5,-9 3-1-5,-10 2-1 5,3 4 1-5,-8 0-2 5,-3-2-4-5,3 2-39 5,-5 0-19-6,-19 2-65 7,-37 9 71-7</inkml:trace>
    </iact:actionData>
  </iact:action>
  <iact:action type="add" startTime="31664">
    <iact:property name="dataType"/>
    <iact:actionData xml:id="d20">
      <inkml:trace xmlns:inkml="http://www.w3.org/2003/InkML" xml:id="stk20" contextRef="#ctx0" brushRef="#br0">22808 7942 698 0,'-9'8'262'3,"12"0"-185"7,3-7-8-5,20-1 20 5,12-1-3-5,31-11-16 5,11-3-6-5,17-14-16 5,3-5-6-6,2 1-3 6,7 2-9-4,6 3-12 7,-3 3-4-8,-13 0-12 2,-17-3 1-3,-24 9-2 8,-7-4 0-9,-17 7 2 8,-2 5-6-7,-10 1-43 7,-8 4-34-7,-5 2 47 6</inkml:trace>
    </iact:actionData>
  </iact:action>
  <iact:action type="add" startTime="32408">
    <iact:property name="dataType"/>
    <iact:actionData xml:id="d21">
      <inkml:trace xmlns:inkml="http://www.w3.org/2003/InkML" xml:id="stk21" contextRef="#ctx0" brushRef="#br0">26616 7136 629 0,'-11'7'263'2,"3"-6"-136"9,8 2-66-6,14-3 2 5,8-4-5-5,39-5-1 6,4-7 6-7,28-9-14 6,3 2-7-5,-6-8-17 5,13-3-3-6,7-2-2 7,14-7 1-6,13-2 0 5,3 1-1-6,-1-2 2 7,6 5-6-7,-5 6-2 6,-13 4-3-5,-29 12-5 5,-27-1-1-5,-36 8-3 6,-10 5-2-7,-17 1-20 6,-3 6-26-5,-7 4 30 5</inkml:trace>
    </iact:actionData>
  </iact:action>
  <iact:action type="add" startTime="46500">
    <iact:property name="dataType"/>
    <iact:actionData xml:id="d22">
      <inkml:trace xmlns:inkml="http://www.w3.org/2003/InkML" xml:id="stk22" contextRef="#ctx0" brushRef="#br0">23372 8321 582 0,'-2'-63'239'4,"-1"62"-147"6,3-1-8-5,0 5-30 5,-1-3-14-5,1 0-18 6,0 23-2-7,10 58 3 6,0-34 6-5,12 4 7 5,-1 5-4-5,2 10 4 4,5 1 0-3,-5 11-1 3,5 3 1-4,0-10 0 6,-4-3-7-7,3-17-9 6,-3-10-4-4,-10-12-10 4,4-4-2-5,-8-7-1 4,2-5-2-4,-2-7-1 6,-1 0 0-6,-9-8-26 5,-7-1-25-6,-12-5 515 7,4-1-367-7</inkml:trace>
    </iact:actionData>
  </iact:action>
  <iact:action type="add" startTime="46788">
    <iact:property name="dataType"/>
    <iact:actionData xml:id="d23">
      <inkml:trace xmlns:inkml="http://www.w3.org/2003/InkML" xml:id="stk23" contextRef="#ctx0" brushRef="#br0">23424 9152 662 0,'16'20'287'9,"3"-5"-149"-4,15-8-45 5,13-8-14-4,9-17-1 3,1-8-8-5,7-9-17 8,-9-6-9-6,-13-2-26 3,-2 7-9-4,-14 2-9 5,-7 5-5-5,-6 8-19 4,-3 1-12-3,-7 6-39 3,-3 3-33-4,-3 5 69 5</inkml:trace>
    </iact:actionData>
  </iact:action>
  <iact:action type="add" startTime="47461">
    <iact:property name="dataType"/>
    <iact:actionData xml:id="d24">
      <inkml:trace xmlns:inkml="http://www.w3.org/2003/InkML" xml:id="stk24" contextRef="#ctx0" brushRef="#br0">23474 9854 579 0,'-135'-47'281'6,"125"41"-125"-1,6 3-33 5,1 4-26-5,6 7-46 5,-3-8-12-5,4 14-14 5,34 67 2-5,0-12 24 5,9 6 2-5,7-4 2 5,8 1-1-5,-12-19-18 5,-8-6-4-6,-14-6-14 8,-9-4-7-7,-10-8-6 4,-3-1 0-2,0-14-3 2,-8-5 1-5,6-9-3 5,-4-13-1-4,-4-13 2 5,4-7-2-5,-6-12 1 4,-1-3-7-4,3-4-12 5,2 5-2-5,2 2-5 5,10 8 5-5,5 10 11 6,3 0 5-7,6 18 4 7,3 6 1-7,-4 12 2 7,1 9 1-7,-5 7 4 7,-6 0 1-7,-12-2 1 6,-1 2 1-6,-10-2-2 7,0-2-1-7,-3-2-2 7,0 1-1-7,-2-8-1 7,6 0-3-7,3-5-11 6,-3-5-14-5,8-2-26 5,5-3-15-5,-4 1-19 6,0 1-10-7,0-1-56 7,8-3 96-7</inkml:trace>
    </iact:actionData>
  </iact:action>
  <iact:action type="add" startTime="49106">
    <iact:property name="dataType"/>
    <iact:actionData xml:id="d25">
      <inkml:trace xmlns:inkml="http://www.w3.org/2003/InkML" xml:id="stk25" contextRef="#ctx0" brushRef="#br0">23890 9953 704 0,'-47'-47'308'3,"34"31"-159"6,-6 5-27-4,-6 12-56 6,3 14-18-7,-6 16-24 6,-1 4-2-5,-3 14 2 5,0-3 2-5,8-4 3 6,20 2 3-6,17-10 0 5,5-5 0-6,11-5-7 7,-1-7-5-6,5-6-4 5,4-5-5-5,5-6-5 6,-5-5 1-8,-3-2-6 9,2 1 1-9,-8 3-1 7,0 3-1-5,-9 7-1 5,-4 4-2-5,-4-1 4 6,-8 2 1-8,-3-1 0 8,-3 1 3-5,-8 1-3 3,1 0 5-5,-4 4-1 7,1-4-4-6,1 0 3 6,-1 0-4-7,-1-4 1 7,0 1 1-7,6-5-22 7,2-4-15-8,1-2-36 8,1-8-21-7,4-4-55 8,1-9-173-9,8-3 220 7</inkml:trace>
    </iact:actionData>
  </iact:action>
  <iact:action type="add" startTime="49539">
    <iact:property name="dataType"/>
    <iact:actionData xml:id="d26">
      <inkml:trace xmlns:inkml="http://www.w3.org/2003/InkML" xml:id="stk26" contextRef="#ctx0" brushRef="#br0">24059 10066 713 0,'0'15'278'2,"4"11"-200"7,5-1-9-4,5-4-14 6,1-2-9-7,7-12-9 7,2-4 0-7,8-9-2 7,-3-6-4-6,-5-8-1 4,3-1-6-4,-18-2-7 5,0-3 2-5,-3 5-4 5,-14-1 0-5,-9 3-1 5,-1 9-2-5,-10 10-5 5,-1 3-1-5,1 8-2 5,-1 4-6-6,4-6-26 7,10 5-13-7,11-3-62 6,4-4 67-4,4 3 12 3</inkml:trace>
    </iact:actionData>
  </iact:action>
  <iact:action type="add" startTime="49869">
    <iact:property name="dataType"/>
    <iact:actionData xml:id="d27">
      <inkml:trace xmlns:inkml="http://www.w3.org/2003/InkML" xml:id="stk27" contextRef="#ctx0" brushRef="#br0">24324 9908 764 0,'69'-98'298'9,"-63"107"-205"-4,-2 10-31 5,0 6-1-5,2 8 0 5,-1 1-3-6,3-5-10 8,1-1-13-9,0-15-12 8,0-4-3-6,-2-3-10 4,2-6 1-3,0-7-6 4,-4-2 0-6,4-12-2 6,2 2 0-5,0-10 0 6,0-3-1-6,-3-5-1 4,-2-1 1-3,-1 16 0 3,2 1 0-4,-4 14-1 5,1 7-1-6,1 9 3 8,3 13 7-8,1 10 9 6,1 2 4-6,2-6 2 6,0-8-5-5,1-5-5 6,2-5 0-8,-2-11-7 8,2-5 1-7,-2-10-4 8,-4-5-4-9,1 2 3 8,-6-4-4-7,2 2 0 9,-3 2-4-10,-2 1-19 8,-1 7-3-8,0 3-9 8,0 6 1-7,0 2 12 7,0 0 4-7,0-2 10 7,0 1 2-6,0-1 6 5,0 1-2-6,0-1 4 7,0-1 0-7,0 2 5 6,9-5 5-4,13 2 4 3,31 11 1-4,-30 5-2 5,1 1-1-5,-10-4-7 4,0-2 1-3,-4 0-6 5,-1-4-2-8,-9-3 2 8,7-1-2-7,-7-1 1 8,0 1-6-8,0-1-28 6,1-2-14-6,8-9-32 5,29-39-11-3,-29 38-31 6,1-1-131-9,-2-2 174 7</inkml:trace>
    </iact:actionData>
  </iact:action>
  <iact:action type="add" startTime="50475">
    <iact:property name="dataType"/>
    <iact:actionData xml:id="d28">
      <inkml:trace xmlns:inkml="http://www.w3.org/2003/InkML" xml:id="stk28" contextRef="#ctx0" brushRef="#br0">24990 9653 712 0,'30'-23'293'4,"-35"49"-177"6,1 9-23-6,4 9-29 6,4 1-14-5,15-5-20 6,-10-12-8-7,10-21-12 7,-3-11 0-7,0-24-4 6,3-6-1-5,0-13-2 4,2 0-3-4,-5-1 2 6,-3-2-2-7,-2-2-2 6,-7-6-3-4,-8-12-4 4,-2-2 1-5,-8 5 2 5,-3 8 0-6,-2 27 13 8,3 14 4-8,3 24 6 6,4 9 4-5,4 20 1 5,1 12 3-5,3 15 9 4,2 2 1-4,12-5-6 5,6-7-2-6,5-16-8 7,-1-7-1-7,5-6-3 6,-2 2-4-4,4-4-6 3,-3-2 0-4,0-6-6 5,-2-4-3-5,-8-3-22 4,-1-3-14-4,-2-5-23 5,-4-10-10-4,2-4-18 4,-5-1-17-5,6-7 72 5</inkml:trace>
    </iact:actionData>
  </iact:action>
  <iact:action type="add" startTime="50937">
    <iact:property name="dataType"/>
    <iact:actionData xml:id="d29">
      <inkml:trace xmlns:inkml="http://www.w3.org/2003/InkML" xml:id="stk29" contextRef="#ctx0" brushRef="#br0">25430 9146 845 0,'-5'7'297'2,"1"17"-248"9,8 11-7-6,18 16-4 5,2 8 3-5,10 7-13 5,2-11-11-6,-4-9-7 7,4-8-7-7,-10-22-34 6,-8-6-33-5,-13-13 39 6</inkml:trace>
    </iact:actionData>
  </iact:action>
  <iact:action type="add" startTime="51114">
    <iact:property name="dataType"/>
    <iact:actionData xml:id="d30">
      <inkml:trace xmlns:inkml="http://www.w3.org/2003/InkML" xml:id="stk30" contextRef="#ctx0" brushRef="#br0">25837 9105 822 0,'22'9'350'4,"2"13"-188"5,-5 8-28-3,-9 22-41 3,2 15-20-3,-12 14-34 5,-8 1-16-7,-3-6-53 7,-11-6-46-6,-3-10 48 5</inkml:trace>
    </iact:actionData>
  </iact:action>
  <iact:action type="add" startTime="52355">
    <iact:property name="dataType"/>
    <iact:actionData xml:id="d31">
      <inkml:trace xmlns:inkml="http://www.w3.org/2003/InkML" xml:id="stk31" contextRef="#ctx0" brushRef="#br0">27772 7429 531 0,'-36'-77'249'8,"36"58"-92"-3,7 2-62 5,-7-5-7-5,2 4-5 6,-2 1-9-7,1 8-25 6,6 5-12-4,-1 12-23 3,-1 11-6-4,3 25 1 5,6 13 3-4,0 30 5 4,7 10 2-6,2-1 6 7,-2-3 6-8,-5-22 2 8,-3-18-2-6,-3-9-9 5,-1-7-10-6,0-4-7 7,-3 3-1-6,2-3-2 5,1-2 1-6,0-6-3 6,0-3-9-6,-8-4-30 7,-1 1-14-6,0-11-36 5,0 6-23-5,-1-10 76 4</inkml:trace>
    </iact:actionData>
  </iact:action>
  <iact:action type="add" startTime="52872">
    <iact:property name="dataType"/>
    <iact:actionData xml:id="d32">
      <inkml:trace xmlns:inkml="http://www.w3.org/2003/InkML" xml:id="stk32" contextRef="#ctx0" brushRef="#br0">27939 8479 683 0,'-17'98'270'4,"-29"-58"-194"5,13 3 2-5,8 6-20 7,9-8-16-6,20-7-9 5,14-10-5-6,11-19-7 6,8 3 4-5,9-10-7 5,9 2-3-5,-3 0 0 5,0 6-1-6,-16 3 3 7,-12 0 3-7,-20 4 2 7,-7-4 4-6,-16 5 3 4,-4 4-1-4,-5 4-8 6,-4 0-8-7,11-6-8 8,-1-1-3-8,12-8 0 6,4-1-1-6,2-3-22 8,8-2-19-9,-4-2-57 7,0-1 27-5,0 1 35 4</inkml:trace>
    </iact:actionData>
  </iact:action>
  <iact:action type="add" startTime="53214">
    <iact:property name="dataType"/>
    <iact:actionData xml:id="d33">
      <inkml:trace xmlns:inkml="http://www.w3.org/2003/InkML" xml:id="stk33" contextRef="#ctx0" brushRef="#br0">28215 8684 674 0,'80'-45'287'2,"-81"83"-126"8,1 5-90-5,1-7 5 5,5-1-12-5,7-18-10 5,6-9-5-5,0-9-7 7,5-11-4-7,-2-10-9 3,-3-1-2-2,-4-8-2 4,-2-3 3-6,-7 2-3 6,1 4 0-5,-10 5-8 6,2 4-3-7,-4 11 0 6,-8-3-5-6,-3 5 0 8,-5 3-7-7,2 3-20 6,0 0-22-8,5 0-41 7,5 3-20-6,4-2 446 6,1-2-278-5</inkml:trace>
    </iact:actionData>
  </iact:action>
  <iact:action type="add" startTime="53547">
    <iact:property name="dataType"/>
    <iact:actionData xml:id="d34">
      <inkml:trace xmlns:inkml="http://www.w3.org/2003/InkML" xml:id="stk34" contextRef="#ctx0" brushRef="#br0">28402 8495 582 0,'100'-46'288'7,"-100"44"-117"-2,0 1-61 5,3 4-17-6,-3-3-30 7,0 0-6-6,1 11-9 6,2 10-7-6,13 31-16 4,-4-37-3-5,3-12-4 7,2-3 2-6,-2-10 7 6,5-3-4-8,-2-3-3 7,5-4-4-4,5 6-7 4,-9-5-4-6,-4 4 2 6,-2 2-2-5,-4 6-4 5,-8 5 0-5,11 7-2 6,-2 5-1-7,1 7 3 8,12 1 1-7,-14-5 4 4,-5-1-2-6,-4-8-1 7,6-2-1-5,3-4-1 6,-9 1-1-7,0-1 4 7,0-2-1-6,4-18-2 6,52-35 1-7,-38 36-4 5,-2 4 0-4,0 6 2 5,-4 6 0-6,-4 5 0 6,1 1 0-5,-3 6-1 5,1-2 3-5,1-2 10 5,0-2 6-5,6-1 0 5,-4-6 2-5,3-1-7 5,2-3-5-5,1-5-5 5,0 2-2-5,3-2-1 5,0 2-7-5,3 3-12 6,-3 2-10-8,-9 11-9 7,3 5 4-5,-4 3 12 6,0 0 7-7,1-8 12 7,1-3 2-7,6-3 1 6,-2-5 2-4,2-2-2 3,1 0 0-4,-2-2 0 6,2 2-2-8,-13 3 4 8,3-4-2-6,-7 10-1 5,-10-1-1-5,-1 7-3 5,-3 4 0-6,-10 2 5 6,14 7 0-5,-1 1 1 5,5 0 1-5,10-6 0 5,-1-4 0-5,9-2 3 6,6-4 2-7,-3-3 4 6,9-3 0-4,0-10-5 3,-1-6 0-4,-1-7-4 5,3-12 0-5,2-8-1 5,-4-11-1-6,-10-10-4 7,-2 4-3-6,-8-9-14 5,1 12-5-6,-5 11-1 6,-5 5 4-5,-9 18 20 7,1 7 9-8,-4 13 8 6,-5 8 2-6,12 18 1 6,-9 5 3-5,10 19 12 6,9 7 5-7,6 17 9 7,3 1 6-7,10 1 2 7,-1-6-5-7,7-12-14 6,5-10-11-6,4-18-19 8,-6-7 3-8,4-12-6 5,-7-1-10-4,0-4-29 5,-5-3-19-5,-5-7-29 6,3-6-8-7,-10-8 2 7,3-11-3-7,-1-9-23 7,8-7-16-7,1-11 84 6</inkml:trace>
    </iact:actionData>
  </iact:action>
  <iact:action type="add" startTime="54539">
    <iact:property name="dataType"/>
    <iact:actionData xml:id="d35">
      <inkml:trace xmlns:inkml="http://www.w3.org/2003/InkML" xml:id="stk35" contextRef="#ctx0" brushRef="#br0">29869 7700 826 0,'-9'1'325'2,"-3"18"-231"8,-1 8-14-6,6 12-22 7,1 7-2-6,6 5-1 5,4 0-9-5,6-8-23 5,7-5-6-5,6-10-14 6,-2-9-1-6,6-6-9 4,-3-10-19-4,2-12-43 4,3-4-42-3,-7-18 66 3</inkml:trace>
    </iact:actionData>
  </iact:action>
  <iact:action type="add" startTime="54735">
    <iact:property name="dataType"/>
    <iact:actionData xml:id="d36">
      <inkml:trace xmlns:inkml="http://www.w3.org/2003/InkML" xml:id="stk36" contextRef="#ctx0" brushRef="#br0">30261 7676 785 0,'16'16'341'0,"-4"9"-155"9,0 8-54-4,-11 9-14 6,-1 3-2-7,-13 18-31 6,-6 8-20-4,-6 20-26 3,-1 2-34-4,1-13-65 5,-6-12-31-5,-1-28-79 5,3-8-279-6,-23-8 318 7</inkml:trace>
    </iact:actionData>
  </iact:action>
  <iact:action type="add" startTime="56701">
    <iact:property name="dataType"/>
    <iact:actionData xml:id="d37">
      <inkml:trace xmlns:inkml="http://www.w3.org/2003/InkML" xml:id="stk37" contextRef="#ctx0" brushRef="#br0">22759 3934 632 0,'-4'1'241'2,"-3"-1"-159"9,4 0-67-7,0 0-7 8,3-1 0-9,-2 0-4 9,-1-1-1-8,-1-2-3 7,-15-1 0-8,-37-47 1 8,33 34 1-7,-2-1 2 7,-6-6 3-6,6-1 5 6,-7-5 4-8,-6-3 8 8,1 3 4-8,-13-5 3 9,20 6 2 4,-1 1-4-14,-25-34-3 0,-4-19-4 7,13 1-4-5,16 8-11 8,1 7 3-9,9 8-2 9,1 3 5-9,5 11 5 9,0-1-2-8,5 1-3 8,-2-1-4-10,7-5-3 11,0-3-3-11,5 0 0 9,5 1-2-7,12 3 0 7,-1 2 0-7,12 9-3 6,0 2 3-6,13 5 1 7,12 3 0-7,16 3 6 8,5 0-5-9,11-1 2 11,3-1-1-13,0-8-3 10,7 2 2-7,28-7-1 6,5-5 0-5,15-5-2 6,-1-2 1-8,6 4 1 11,11 1 2-12,0 6 1 8,10 0 0-6,8 5-2 7,0 2-3-7,-4-1 4 8,0 4-1-9,-12-6 1 7,-9 1 1-5,-4 5-5 6,-11 2 0-7,-22 2 1 7,3 10-1-7,-11-1 0 7,1 3 2-7,-20 5-2 7,-18-2 0-7,-14 9 0 6,-9-1 0-6,-5 6-1 8,-7 3 1-8,-10 10 2 9,2 4 1-10,-16 6 3 9,3 4-3-10,-10 11 1 9,-4 1 0-7,0 4-3 6,-6 2 3-6,-1 3 0 7,-2 7-4-7,-1 16 3 8,4 12 0-9,-3 8-3 8,0-10 3-7,5-11-5 7,-6-10 2-8,-4-13-1 10,0 4 0-10,-4 0 1 11,4-2 0-13,0 3 0 10,4-4 0-8,6-9-12 9,4-3-11-9,3-11-32 9,3-2-31-9,-1-3 56 8</inkml:trace>
    </iact:actionData>
  </iact:action>
  <iact:action type="add" startTime="60982">
    <iact:property name="dataType"/>
    <iact:actionData xml:id="d38">
      <inkml:trace xmlns:inkml="http://www.w3.org/2003/InkML" xml:id="stk38" contextRef="#ctx0" brushRef="#br0">27317 1991 654 0,'-38'48'258'3,"19"-48"-181"6,-2 5 0-4,-5 6-15 6,2 3-10-6,-4 5-12 5,1 10-7-5,6 11-13 5,1 5-5-6,8 3-9 7,3-5 0-6,9-8-2 4,6-4 2-3,9-11 6 4,2-6-1-6,10-10-1 7,3-1-1-7,14-3-2 6,5 4-2-5,2 4 1 5,0 0-1-5,-8 1-7 4,-11-2 1-4,-10-1 2 5,-21 2 4-5,-11-1 3 5,-9 3 1-5,-18 5-5 6,1-3-2-7,2-1 1 7,3 0 0-7,12-4-3 6,5-4 0-4,5-2 0 4,3-1-2-6,6-4-20 6,0-2-24-5,0 5 29 6</inkml:trace>
    </iact:actionData>
  </iact:action>
  <iact:action type="add" startTime="61418">
    <iact:property name="dataType"/>
    <iact:actionData xml:id="d39">
      <inkml:trace xmlns:inkml="http://www.w3.org/2003/InkML" xml:id="stk39" contextRef="#ctx0" brushRef="#br0">27610 2328 559 0,'51'18'240'8,"-57"11"-88"-3,6-7-107 6,5-3 6-7,5-12 4 6,4-7 0-4,8-4-8 3,-1-6-4-4,-3-8-7 5,1 0-2-5,-9-6-7 5,2 0 1-5,-8 1 3 5,-4 4-1-5,-4 5-3 6,-8-2-4-7,-3 8-6 6,1-3-4-6,-8 10-8 7,5 5 0-6,0 5-18 5,7 1-18-5,7 2-38 5,-2-6-39-5,5-3 68 5</inkml:trace>
    </iact:actionData>
  </iact:action>
  <iact:action type="add" startTime="61743">
    <iact:property name="dataType"/>
    <iact:actionData xml:id="d40">
      <inkml:trace xmlns:inkml="http://www.w3.org/2003/InkML" xml:id="stk40" contextRef="#ctx0" brushRef="#br0">27904 2184 667 0,'0'11'274'1,"3"8"-142"9,-1 3-54-6,1 1-9 7,-2 1-7-7,-1-8-12 7,3-5-9-7,0-12-3 6,4 1-2-5,3-10-10 6,5-2-1-7,7-3-11 7,-3-10-2-6,9 3-4 5,6-4-4-6,-8 7 1 6,-6 4-5-4,-6 11 0 4,-4 4 0-6,-1 15 1 7,4 10 4-7,0 5 1 7,-1 4 1-7,8-6 2 6,-1-9 3-5,-3-7 3 5,6-7 4-5,-8-7 1 5,-4-3-4-6,5-7-4 7,-5-5-3-5,6 5-5 3,-1-4-1-4,-2 0-3 4,-2 1 0-4,-2 4 0 6,0 2 0-7,-3 6 0 6,3 4 0-4,4 1 0 3,-3-2 2-4,3-5-2 5,2-1 0-6,-2-5 1 7,-3 2-3-6,2 3 3 5,-5 0 0-5,1 6 0 5,-2 0 0-6,0 2-19 8,2-4-6-7,1-4-12 5,0-2-5-5,1-6 7 2,3 6 7-1,2-3 1 3,3 3 4-4,-4-3 3 5,-4-2 1-4,4 1 10 3,-4 4 3-4,-6 8-1 5,-4 4 2-5,-10 14 3 5,1 2-3-5,-4 8 9 5,12 10-2-5,1-9 2 6,4 1 4-5,6-14 5 2,-5-12 6-3,9-5 2 6,-2-12 1-8,9-7-7 8,6 0-3-6,-3-8-7 4,4-1-3-3,-11-5-2 4,-7-5-1-6,1-5-2 7,-3 0 2-7,1-2 0 7,0-1 0-7,-16-3 1 7,-8-4 1-7,6 13-1 7,2 9 0-7,-5 20 3 6,12 20-2-5,-16 17 2 6,4 11 3-7,12 13-1 6,-10-1 2-6,19-4 4 7,1-6 1-6,0-3 7 5,27-1 2-6,-9-6-5 6,4-1-2-5,14 1-9 6,-14-6-4-7,3-3 1 8,-3 0-2-9,-5-7-6 8,-7-2-8-7,-2-5-25 6,-5-2-10-6,-1-8-25 6,-4-5-19-4,6-12 62 5</inkml:trace>
    </iact:actionData>
  </iact:action>
  <iact:action type="add" startTime="62713">
    <iact:property name="dataType"/>
    <iact:actionData xml:id="d41">
      <inkml:trace xmlns:inkml="http://www.w3.org/2003/InkML" xml:id="stk41" contextRef="#ctx0" brushRef="#br0">29224 1658 797 0,'0'-10'321'8,"5"3"-234"-3,-1 21-19 5,0 17-10-5,2 18-14 5,3 8 7-5,6-9-11 5,2-7-7-5,4-13-11 5,-4-6-5-5,2-3-3 4,-4-7-6-3,3-6-9 4,-4-3-14-5,5-9-51 5,-1 1-40-5,-4-8 62 5</inkml:trace>
    </iact:actionData>
  </iact:action>
  <iact:action type="add" startTime="62932">
    <iact:property name="dataType"/>
    <iact:actionData xml:id="d42">
      <inkml:trace xmlns:inkml="http://www.w3.org/2003/InkML" xml:id="stk42" contextRef="#ctx0" brushRef="#br0">29626 1657 670 0,'17'20'303'3,"-1"14"-126"6,0-3-51-4,-8 3-30 6,-4 2-21-7,-8 4-34 7,-2 1-15-6,-7 3-14 5,-2-3-8-6,0 0-28 6,-4 0-20-5,-3-4-61 5,-6-2-35-5,4-6 88 6</inkml:trace>
    </iact:actionData>
  </iact:action>
  <iact:action type="add" startTime="63264">
    <iact:property name="dataType"/>
    <iact:actionData xml:id="d43">
      <inkml:trace xmlns:inkml="http://www.w3.org/2003/InkML" xml:id="stk43" contextRef="#ctx0" brushRef="#br0">27582 2979 662 0,'0'0'275'7,"4"-2"-179"-2,20-7-7 6,8-4 7-7,21-18-10 7,16-4-3-6,37-10-6 5,19-9-4-5,32-1-22 5,1 1-9-5,15 1-18 5,13 8-6-6,-4 4-7 7,12 1 0-7,-2 4-7 6,-14-4-1-4,-23 5 0 4,-10 1 0-6,-34 5 0 6,-13 3-1-5,-32 8 1 5,-16 6-5-5,-35 5-4 4,-14 7-13-4,-21 6-53 5,-17 0-22-4,-29 7 537 4,-11 6-361-6</inkml:trace>
    </iact:actionData>
  </iact:action>
  <iact:action type="add" startTime="63622">
    <iact:property name="dataType"/>
    <iact:actionData xml:id="d44">
      <inkml:trace xmlns:inkml="http://www.w3.org/2003/InkML" xml:id="stk44" contextRef="#ctx0" brushRef="#br0">27960 3042 808 0,'9'0'300'7,"18"0"-231"-2,34-14 0 6,13-2 15-7,30-16 6 6,8-10-4-5,22-13-12 5,13-2-7-5,14-4-12 6,9 2-8-7,16 6-13 6,-3 4-3-6,-11 9-12 7,-8 6-4-7,-19 9-6 6,-15 0 0-5,-14 5-3 6,-12 1-3-6,-32 6 0 4,-14 5-9-4,-30 1-43 6,-5 6-33-5,-18 5 28 3,-10-1 13-5</inkml:trace>
    </iact:actionData>
  </iact:action>
  <iact:action type="add" startTime="67228">
    <iact:property name="dataType"/>
    <iact:actionData xml:id="d45">
      <inkml:trace xmlns:inkml="http://www.w3.org/2003/InkML" xml:id="stk45" contextRef="#ctx0" brushRef="#br0">23517 10541 687 0,'-9'1'255'3,"9"8"-201"7,7-3-28-6,9 0-14 7,2 4-4-7,18-3 0 8,3-2 0-9,7-7 5 8,4-3 2-7,3-22 10 7,9-5 4-7,15-11 7 7,11-5-1-7,31-5-3 7,15-1-2-6,10 0-12 4,-2 4-3-4,6 2-8 5,3-1-3-5,-6-3-1 5,-6-10 0-6,-22-4 0 7,-11 5 1-7,2 9 2 7,1 7 2-7,-18 16 1 8,-12 1-1-9,-31 9-4 9,-7 7 0-9,-16 5-5 9,-2 2 0-9,-9 5-5 9,-6 0-15-10,-8 8-34 10,-4-1-26-8,-5 3 47 8</inkml:trace>
    </iact:actionData>
  </iact:action>
  <iact:action type="add" startTime="67926">
    <iact:property name="dataType"/>
    <iact:actionData xml:id="d46">
      <inkml:trace xmlns:inkml="http://www.w3.org/2003/InkML" xml:id="stk46" contextRef="#ctx0" brushRef="#br0">27531 9523 867 0,'-6'0'296'4,"6"4"-281"6,9-3-3 6,1 2-10-13,9-3 0-1,10-1 0 8,8-5 3-6,4-6 5 7,4-2 2-7,9-11 6 7,11-5 0-7,29-5 6 6,13-3 4-5,14-9 0 6,5-1-1-7,5-5 0 8,14 0-1-9,17 5-8 9,11 1 1-9,9 8-8 8,1 2-6-8,-15-3 0 9,-5-5-5-9,-28-3 3 9,-11-1-1-9,-14 14-1 8,-7 6 1-8,-29 5-2 10,-19 11 2-11,-31 6-4 10,-5 7-4-9,-10 1-31 8,-9 1-22-7,-10-2 35 7</inkml:trace>
    </iact:actionData>
  </iact:action>
  <iact:action type="add" startTime="69166">
    <iact:property name="dataType"/>
    <iact:actionData xml:id="d47">
      <inkml:trace xmlns:inkml="http://www.w3.org/2003/InkML" xml:id="stk47" contextRef="#ctx0" brushRef="#br0">28903 3374 424 0,'33'-92'196'9,"-35"86"-51"-4,-2 3-77 4,4 3 6-4,-3 0-7 6,1 0-14-6,2 0-24 5,-4 7-1-5,-6 24-5 5,-27 41 2-5,22-27-6 5,-7 4-3-6,3 1-2 7,0-1-3-7,-7 3 2 7,-3 0 2-6,-14 7-3 5,1 3 1-6,1 24-4 7,4 3-1-7,3 5-3 7,5-1 1-7,-2-16 2 7,6-5-1-7,3 1 2 6,8 5-1-5,3 4 1 5,4 3-5-6,3-6 3 7,-2-11-1-6,-3-8-1 5,-1-6 4-6,-3 0 1 7,-1 5 0-7,3 2 5 6,-1 4-4-4,0-5-4 4,1-6 0-6,0-12-4 6,7-5 1-5,4-6 1 5,-4-3-3-5,4-5-2 5,-5-2 2-5,1-10-2 4,-1-2 0-2,4-2 3 2,1-4-2-5,1 0 3 7,-1-3-3-6,0 0 3 4,0-1-1-4,0-1-2 6,0 1 0-7,0-1-17 7,0 1-12-7,0-3-28 7,5-14-25-4,8-44-43 1,-19 39 76-4</inkml:trace>
    </iact:actionData>
  </iact:action>
  <iact:action type="add" startTime="69704">
    <iact:property name="dataType"/>
    <iact:actionData xml:id="d48">
      <inkml:trace xmlns:inkml="http://www.w3.org/2003/InkML" xml:id="stk48" contextRef="#ctx0" brushRef="#br0">28216 5319 564 0,'-79'35'243'6,"70"-21"-139"-1,8 6-19 6,7 2-5-6,-2-5-8 6,3-1-6-7,12-3-8 6,-4-4 0-5,14-9-9 5,8-1-3-6,4-15-7 6,3-3-10-4,1-11-7 4,-2-5-7-6,4 0-8 6,-2-5 0-5,-5 4-3 5,-1 2-2-4,-14 9 0 3,-1 8-2-4,-10 2-8 5,-11 6-5-5,-3 0-24 5,-9 3-8-5,4 1-41 5,2-4-10-6,-6-6 61 8</inkml:trace>
    </iact:actionData>
  </iact:action>
  <iact:action type="add" startTime="73906">
    <iact:property name="dataType"/>
    <iact:actionData xml:id="d49">
      <inkml:trace xmlns:inkml="http://www.w3.org/2003/InkML" xml:id="stk49" contextRef="#ctx0" brushRef="#br0">22513 6885 457 0,'-139'4'212'1,"127"-14"-99"9,3 1-30-5,-4-2-27 6,12 5-18-7,-2 0-3 7,1 3-2-7,2 3-1 6,0 0-4-4,0 0-8 3,0 0 0-4,11 16 4 6,18 54 6-7,-11-26 0 6,-4 5 2-5,14-2-8 5,4-3-3-4,-8-15-4 3,-2-3-3-5,-6-5-8 7,-7-8-2-6,5 0-2 5,-5-4 1-6,-5-8-1 6,-4 4 1-5,0-2 4 5,0-3-1-5,-1 0 2 6,-2-2 1-6,3 1-6 4,-1-1-2-4,-7-2 2 6,-11 0-1-7,-42-56-2 7,33 32 1-7,0-9 1 7,-4-4-1-8,7-4 0 7,3-2-1-4,3 3-3 3,1 0 0-4,18 9 1 5,8 4-1-5,8 6-3 6,16 2-1-6,5 6 1 4,1 4 2-4,-2 7 3 6,-2 8 1-7,-6 15 4 6,4 10 1-5,-9 11 2 5,1 3 0-5,-5 10 1 4,-6 0 3-3,0-2-1 3,-7-7 0-4,-6-4 1 5,0-7-3-5,-9-3-1 6,-1 3 0-7,1-8-3 6,-5-4-3-5,5-6-3 5,-1-2-14-5,4-5-35 5,1 1-33-6,5-3 51 7</inkml:trace>
    </iact:actionData>
  </iact:action>
  <iact:action type="add" startTime="99080">
    <iact:property name="dataType"/>
    <iact:actionData xml:id="d50">
      <inkml:trace xmlns:inkml="http://www.w3.org/2003/InkML" xml:id="stk50" contextRef="#ctx0" brushRef="#br0">18760 10412 838 0,'-69'26'308'9,"-3"4"-226"-5,-14-1-60 8,-4-11-2-8,3-11 1 7,2-3-7-8,8-13-9 9,-2-5-1-8,-14-8-1 7,-13-10-1-7,-5-6 0 7,1-6 1-8,9-8-2 8,16 1 2-7,-2-6-1 7,-8-9 1-7,3-15-2 7,2-12 5-7,17-14 3 7,22 3-4-7,20 5 2 7,5 7-2-8,24-15 0 9,8-4 0-8,31-8 1 8,16 3-4-10,36 14-3 11,13-5 1-11,20-2-3 9,1 4 5-7,19 10-2 8,12 17 1-9,4 22 2 8,6 8-5-7,9 23 3 6,-4 9-1-6,-11 17-3 8,6 14 4-8,-6 16 1 6,-8 16-1-5,-16 38 1 6,-12 25 1-8,-53 27 1 9,-24 8 2-8,-30 28 1 7,-22 2 0-7,-26 9 1 7,-9 15-2-8,-33-5 0 9,-10-5-4-9,-23 16-30 8,-8-10-38-7,9-27 41 7</inkml:trace>
    </iact:actionData>
  </iact:action>
  <iact:action type="add" startTime="102740">
    <iact:property name="dataType"/>
    <iact:actionData xml:id="d51">
      <inkml:trace xmlns:inkml="http://www.w3.org/2003/InkML" xml:id="stk51" contextRef="#ctx0" brushRef="#br0">3718 2545 497 0,'-3'-15'226'10,"-8"-35"-134"-6,10 34 20 7,2 5-3-6,1 0-18 5,-4 0-11-5,1 2-14 5,-11 1-11-5,-4 8-16 4,-6 5-11-3,-14 12-15 4,-4 7-3-5,-10 13-7 4,-1 8 3-4,0 9 3 6,4 9-2-7,10 6-1 7,5-6 1-7,22 0-7 6,5-12 4-5,33-14-4 6,22-5 0-7,13-19 0 6,7-1-3-6,8-6 5 8,-8-2-2-9,15 5 0 8,-7 0 3-7,-12 3-3 7,-11 1 0-7,-31 2 4 8,-7 2-4-8,-24 5 2 5,-2 3 4-4,-24 3 3 5,-13-2-1-5,-2-2 3 5,-3-1 2-6,12-5-8 8,9-4 2-8,15-2-3 7,2-8-4-8,7-4 0 8,6-4-7-6,10-11-22 6,3-4-15-8,21-4-48 7,3-9-29-5,5-5 76 5</inkml:trace>
    </iact:actionData>
  </iact:action>
  <iact:action type="add" startTime="103244">
    <iact:property name="dataType"/>
    <iact:actionData xml:id="d52">
      <inkml:trace xmlns:inkml="http://www.w3.org/2003/InkML" xml:id="stk52" contextRef="#ctx0" brushRef="#br0">4031 2264 728 0,'-22'-34'287'1,"16"18"-189"9,2 7 2-5,4 21-40 7,13 14-4-8,6 25-12 6,5 12-4-5,14 12 23 5,-8 3 3-5,-5 4-3 5,-1 4-11-5,-11-2-12 5,-3-5-13-6,-3-18-11 6,-5-8 0-5,2-22-12 6,-4-11 2-7,6-14-5 5,2-4 2-3,-3-10-2 4,6-8-1-5,-3-13 6 5,1-11-7-5,4-12-3 5,-4-7 2-6,-3 15-8 7,7 8 3-6,8 21 2 6,7 13-1-7,8 7 6 6,5 7-2-6,3 7 5 7,-4 1-3-7,-7 2 0 6,-14-4 4-5,-13-8-2 5,6 2 0-5,-6-4-1 5,11-3 1-5,-5-4-49 4,6-1-23-4,-4-14-51 6,5-1-40-7,8-10 108 7</inkml:trace>
    </iact:actionData>
  </iact:action>
  <iact:action type="add" startTime="103660">
    <iact:property name="dataType"/>
    <iact:actionData xml:id="d53">
      <inkml:trace xmlns:inkml="http://www.w3.org/2003/InkML" xml:id="stk53" contextRef="#ctx0" brushRef="#br0">4860 2505 738 0,'-11'0'307'3,"-4"15"-167"6,-3 7-38-4,-2 15-16 6,-2 5-12-7,7-2-16 6,5-5-8-5,10-9-17 5,4-8-8-5,8-15-9 4,6-3-6-3,1-12 0 4,0-6-3-5,4-2-3 5,-5 2 0-5,4 4-1 5,-6 6-1-5,-3 11 2 4,-3 2-3-3,2 12 0 3,0-1-1-3,2 0 1 4,0-1 0-6,3-8-1 7,-4-5 0-7,8-5-7 8,5-3-12-9,-5-6-46 7,-7-2-15-5,-9-5-4 6,-16-6 41-6</inkml:trace>
    </iact:actionData>
  </iact:action>
  <iact:action type="add" startTime="103974">
    <iact:property name="dataType"/>
    <iact:actionData xml:id="d54">
      <inkml:trace xmlns:inkml="http://www.w3.org/2003/InkML" xml:id="stk54" contextRef="#ctx0" brushRef="#br0">5109 2375 793 0,'15'0'325'1,"-3"9"-176"9,8 5-44-5,4 13-1 5,3 9-11-5,3 19-19 5,-4 8-3-5,8 17-12 6,-11 8-13-8,1 3-14 8,2-9-10-6,-7-16-14 5,5-13 0-5,-10-20-2 6,-5-3-1-7,-3-17-5 6,-3-6 2-5,-8-7-3 5,-5-7-5-5,-7-11-7 5,-7-8-11-4,-8-18-15 4,-5-6-6-6,-7-28-2 6,-1-4 5-5,2-5 19 4,2-3 9-4,16 26 8 5,17 8 5-6,21 18-1 6,12 7 4-4,16 0 14 4,3 4 5-6,-3 2 13 7,1 7 7-7,-5 12-5 6,-11 6-9-5,-5 15-7 6,-4 1-14-7,-15 9-4 6,1 1 6-5,-11-7-9 5,3 2 2-6,5-5 5 7,0-7-7-6,10-1 5 5,3-3-4-5,9-10-3 6,9 1 6-7,14-9-3 6,12 0 2-5,17-9 3 4,6-6-7-4,-1-7 4 6,-6-9-2-7,-20-6 0 7,-16-3-1-7,-15 6 1 6,-10 5 0-5,-14 14 0 5,-8 9 0-5,-14 15 0 6,-8 6 2-7,-6 26-2 6,-6 10 1-5,-3 17 0 4,9 6-1-4,29-4 0 6,14-2 2-7,36-22-2 7,11-8 2-7,4-18 17 6,4-7 2-5,-4-7 17 5,-3-3-4-5,1-8-4 5,-6-1-10-5,8-6-9 5,-5-3 0-6,-1 9-10 7,-8 0 1-7,-21 8-33 7,-4 8-30-7,-6 4-73 7,-16 5-24-6,-9 6-57 4,-7 4 126-4</inkml:trace>
    </iact:actionData>
  </iact:action>
  <iact:action type="add" startTime="105019">
    <iact:property name="dataType"/>
    <iact:actionData xml:id="d55">
      <inkml:trace xmlns:inkml="http://www.w3.org/2003/InkML" xml:id="stk55" contextRef="#ctx0" brushRef="#br0">4955 3619 721 0,'-10'-9'293'8,"3"5"-201"-3,7 4-19 5,0 0-7-5,0 0-20 5,0 0 4-5,12 32-6 5,20 50-5-5,3-19-2 5,2 12-13-5,5 7-2 6,-1 4 6-7,-16-14-6 7,7-7-1-7,-14-19-5 5,1-6-7-4,-6-3 0 5,-3-7-5-4,-1-5-1 3,0 0 0-5,-3-10-2 7,1 0 0-7,-4-5 3 7,6-6-1-7,-6-1 5 7,3-3 9-6,-2 0-3 5,-4-1 1-5,0-1-4 5,0 1-5-6,0-1-4 8,0 1 3-9,-1-1-2 8,-2 1-4-7,3-1 5 7,0 1-4-7,-2-1 0 6,-1 1 4-5,3 0-5 5,-1-1 3-5,-2 1-2 5,3-1 2-5,-2 1-1 4,-1-1 0-4,3 1-1 5,-1-1 0-5,-2 1 0 6,2-1-3-7,1 1 2 7,-2-1-1-7,-1 1 3 7,3-1-1-7,0 1 0 6,0 0 2-6,0-1-2 7,-1 1 1-7,-2-1 2 7,3 1-4-6,-2-1 3 6,-1 1-4-8,3-1 0 8,-1 1 2-7,-2-1 0 7,3 1 1-7,-1-1 2 7,-4 1-2-6,-12-8-1 6,-36-11 0-8,40 26-1 7,2-5 2-5,8 0 1 6,3-1 0-7,8 2-2 6,-11-2 1-5,3 0 0 5,-2-2-3-6,-1 1 4 7,3 1-2-7,0 0-5 6,0 0-26-5,-1 0-81 6,1 0-142-6,0 0 158 5</inkml:trace>
    </iact:actionData>
  </iact:action>
  <iact:action type="add" startTime="106888">
    <iact:property name="dataType"/>
    <iact:actionData xml:id="d56">
      <inkml:trace xmlns:inkml="http://www.w3.org/2003/InkML" xml:id="stk56" contextRef="#ctx0" brushRef="#br0">5360 4450 351 0,'-41'-41'178'4,"32"38"-47"6,3 1-14-5,-6-1-26 5,2 2-15-5,1-1-17 5,-7 1-4-5,-6 5-6 5,-7 2-8-5,-21 9-16 5,-10 8-9-5,-6 17-13 5,-3 5 1-5,12 8-3 5,4 1 1-5,2-7 1 4,4-4-1-3,2-7-1 6,-2-9 2-9,6-7-3 9,-3 1 1-8,2-2-1 6,2 0 3-6,0 0 1 7,1 1-1-9,-4 2 1 10,7-1-4-8,7-2 5 6,5 0 5-5,2-4 7 5,2 1 0-6,-2 6 1 6,-2-2-6-5,-1 7-3 6,2 0 0-7,-5 1-7 7,2 5 4-6,2-4 1 5,5 2-2-5,6-9 6 4,3-5-3-4,-3-1 6 6,5-4 2-8,-8-3-2 7,7 3 3-5,2-2-7 6,0-3-1-7,7 3-5 6,-2 2-4-5,7 4 3 6,-5 0-1-7,1 8 6 7,3 4 3-7,-1 5 0 7,5 11-1-7,5 15-2 6,2 5-1-5,6 18-3 5,-1 2 5-5,-3-8 1 5,2-6 1-6,-3-12 6 6,6-9-3-5,-3-3 4 5,0-1-3-5,5-2-4 5,-5-8-1-5,3-1-1 6,-3-7-1-7,-6-9 0 6,0 0-2-5,-3-4-3 7,-4-2-2-9,2-3-1 8,-7-2 2-7,-1-7-2 7,3 5 0-7,-3-5-23 6,-3-2-19-5,3 1-52 6,-1-1-44-6,-2 1 88 4</inkml:trace>
    </iact:actionData>
  </iact:action>
  <iact:action type="add" startTime="109051">
    <iact:property name="dataType"/>
    <iact:actionData xml:id="d57">
      <inkml:trace xmlns:inkml="http://www.w3.org/2003/InkML" xml:id="stk57" contextRef="#ctx0" brushRef="#br0">2907 7266 724 0,'3'-10'274'9,"8"-5"-214"-4,12-4-10 5,5-6-3-4,14-9-7 3,10-2 0-4,14-8-2 5,-2-3-3-5,-2 4-5 5,-11 5-10-5,-15 12-9 5,-3 7-3-5,-10 7-6 5,-8 6-2-6,-15 9-35 7,0 8-22-7,-9 6 16 7,-3-1 11-7</inkml:trace>
    </iact:actionData>
  </iact:action>
  <iact:action type="add" startTime="109302">
    <iact:property name="dataType"/>
    <iact:actionData xml:id="d58">
      <inkml:trace xmlns:inkml="http://www.w3.org/2003/InkML" xml:id="stk58" contextRef="#ctx0" brushRef="#br0">3271 7193 574 0,'23'32'256'3,"15"8"-126"5,9 5-11-3,-6 5-37 5,0 4-19-4,-7 0-30 3,-12-5-12-5,-6-8-13 7,0-8-5-6,-10-17 1 4,4 2-12-4,-1-12-58 5,-3-9 48-5</inkml:trace>
    </iact:actionData>
  </iact:action>
  <iact:action type="add" startTime="109522">
    <iact:property name="dataType"/>
    <iact:actionData xml:id="d59">
      <inkml:trace xmlns:inkml="http://www.w3.org/2003/InkML" xml:id="stk59" contextRef="#ctx0" brushRef="#br0">3589 7219 824 0,'7'6'300'4,"3"9"-249"6,5 8-4-5,0 9-8 6,-2-1-7-7,0-2-5 6,-3-4-6-5,-1-10-6 6,0-6-4-7,4-6-5 6,-6-11 6-4,9-8-4 3,5-4 4-4,-2-13-1 5,4 6-9-5,-1-4 0 5,2 3-3-5,1 3 1 5,1 5 0-5,2 5 3 6,-3 5-3-7,-8 1-17 8,2 2-18-9,-5-1 525 10,-4-2-378-12</inkml:trace>
    </iact:actionData>
  </iact:action>
  <iact:action type="add" startTime="109791">
    <iact:property name="dataType"/>
    <iact:actionData xml:id="d60">
      <inkml:trace xmlns:inkml="http://www.w3.org/2003/InkML" xml:id="stk60" contextRef="#ctx0" brushRef="#br0">4059 7143 735 0,'113'42'280'3,"-109"-39"-221"7,-1 0-11-5,-1 0-54 5,-2-4 10-5,0-1-6 6</inkml:trace>
    </iact:actionData>
  </iact:action>
  <iact:action type="add" startTime="109940">
    <iact:property name="dataType"/>
    <iact:actionData xml:id="d61">
      <inkml:trace xmlns:inkml="http://www.w3.org/2003/InkML" xml:id="stk61" contextRef="#ctx0" brushRef="#br0">4078 6992 752 0,'-37'-37'293'4,"49"36"-184"6,4-1-67-6,3-2-13 6,5 4-12-5,-1-1-17 7,-1-4-9-9,0 1-25 7,-1 2-21-5,5-4-149 5,2-5 137-5</inkml:trace>
    </iact:actionData>
  </iact:action>
  <iact:action type="add" startTime="110135">
    <iact:property name="dataType"/>
    <iact:actionData xml:id="d62">
      <inkml:trace xmlns:inkml="http://www.w3.org/2003/InkML" xml:id="stk62" contextRef="#ctx0" brushRef="#br0">4330 6854 588 0,'113'-42'244'3,"-109"37"-144"5,-10-2 0-3,-3 6-29 6,-4 1-10-7,-1 7-25 6,3 2-12-4,-2 8-10 4,-4 1 0-6,6 7 7 6,3-3-1-5,3 0 3 6,5-6-4-6,0-13-6 4,13 7-3-4,-2-8-5 5,6 3 1-5,2 6-4 4,0-7 4-4,3-1-3 6,3-3 3-5,-6-10 0 3,-1-2-4-5,-4-3 8 6,-14-5-6-5,3 1 3 5,-3-5-1-5,2 7 5 5,10 8 3-5,-2 6 2 5,-1 7 1-5,1 13-7 5,-1 0 3-6,4 4-5 6,1-5 0-5,1-10-2 6,0-2-4-7,-5-8 1 7,3-5 0-7,-4-3-1 6,4-7-1-4,-3-4 0 4,1-2-1-6,2 1 1 7,2 2-1-7,2 3-1 6,1 5-1-5,5-5 2 5,-2-3 1-5,1 2-1 5,-6-1 0-6,-7 4 0 7,-1 4-1-7,-8 1 1 7,0-1 0-7,-4 5-1 6,0 0 0-4,-1 8 1 3,1 0 0-4,-1 15-2 6,4 5 4-7,1 17-1 9,4 7 2-10,15 10 6 6,5 2 4-4,8 0 22 6,5-5 3-7,-10-13 0 6,6 3-7-6,-19-12-17 7,-8-4-8-6,-1-3 0 5,-5-7-4-6,0-4-2 8,-5-5 4-9,-1-9-2 7,-8-7 1-4,5-10 1 3,6-4-4-4,12-21-3 5,8-6 3-6,4-8-5 7,7 0 3-6,2 14 2 5,14 4-2-6,-7 1 2 7,0 1 0-7,-12-2 0 6,-9 0 0-5,-9-3 0 6,-4-5-1-7,-7-12 1 7,-20-10-1-6,2 4-5 5,3 6-3-6,-10 11-4 6,2 7 2-5,-24 8 6 6,-5 3 0-8,5 8 4 8,7 2-2-7,12 8 0 7,0-1 3-7,11 8 0 6,5 4 0-5,6 6 1 5,8 8 1-5,5 16-1 6,9 8 1-6,16 31-1 4,9 15-2-4,21 17 0 4,12 3 0-4,14-28 3 5,-1-17 3-4,-5-31 4 3,-6-15 5-4,-12-13 3 5,-4-12-4-5,-8-8 1 6,-1-6-7-6,-8-10-3 5,-9 3 4-6,-13-4-4 7,-12 1 6-7,-21-1-1 7,-8 5-6-7,-10 9 2 6,-2 8-5-5,2 34-2 5,6 12 2-6,3 32 3 7,3 7 2-6,14-5-1 5,8-11-4-5,17-21 4 5,12-13 4-5,21-15 24 5,3-5 3-6,22-10-3 7,-6-5-3-7,-2-4-20 7,0-4-1-7,-23-5-4 7,2 2-20-7,-17 5-60 6,-6 7-34-5,-5 0-71 7,-8 3-211-9,-1-16 272 8</inkml:trace>
    </iact:actionData>
  </iact:action>
  <iact:action type="add" startTime="111667">
    <iact:property name="dataType"/>
    <iact:actionData xml:id="d63">
      <inkml:trace xmlns:inkml="http://www.w3.org/2003/InkML" xml:id="stk63" contextRef="#ctx0" brushRef="#br0">5084 4895 446 0,'-39'-70'227'2,"34"64"-7"8,1 0-132-5,1-1 11 5,3-1-11-4,-3-5-28 4,3-1-14-6,24-2-20 7,9-4-1-7,22-10-4 6,5-13 0-5,7-18 2 5,3-5-5-5,12-3 6 5,-1 4-5-5,20 13-3 6,-1 2 2-8,12 4-9 7,0-3 0-5,-11-17-3 6,6-6-4-7,7-12 0 7,12-1 1-7,4 15 0 7,-14 4 0-7,-9 15-1 7,-9 7 3-7,2 6-3 10,10 0-1-12,-2-9 0 7,-5-5-1-5,-14-3 0 7,-5 1 2-6,-14 14 3 5,-9 6 4-5,-9 14 6 6,-7 8 1-7,-16 5-1 6,-7 5-5-6,-8 5-6 6,0 6-1-5,-4 6-3 7,8 7 2-9,1 10 0 8,0 9 1-6,13 10 0 4,-2 0-2-4,-3 1 3 5,9-5-4-6,-7-5 1 6,8-4 0-5,1 0 1 5,-2 2-2-5,2 2 1 5,5 4-1-5,4 2 1 6,-5-2 1-7,-5-8-1 6,-11 0 3-3,-10-6-4 2,-7-10 0-5,-4-4 0 6,-5-8-21-5,0-7-38 5,-5 3-32-5,-14-6 48 5</inkml:trace>
    </iact:actionData>
  </iact:action>
  <iact:action type="add" startTime="113287">
    <iact:property name="dataType"/>
    <iact:actionData xml:id="d64">
      <inkml:trace xmlns:inkml="http://www.w3.org/2003/InkML" xml:id="stk64" contextRef="#ctx0" brushRef="#br0">7723 4892 557 0,'-15'-10'235'4,"-8"-3"-129"6,-4 1-2-5,8 2-3 6,5 1-9-7,12 9-18 7,-2-4-19-7,24 12-32 6,7 7-7-5,6 9-5 6,14 8 3-7,-6 3 3 7,-1 3 0-7,1 6-2 6,-9-1-4-6,-7 0 0 7,-3 1-2-6,-7-4-1 5,2-2 0-6,-7-9-7 6,-1-7 4-4,-4-14-1 4,-5-4 1-5,-5-10 20 5,-1-4 0-6,-7-9 4 7,-4-7-6-7,-8-15-14 7,-2-2-2-7,-2-7-4 7,1-3-2-7,0 5 0 6,5-5-1-5,17 6 0 6,2 6 0-7,20 6-1 6,0 0 1-5,7 3 2 5,7 0-1-5,-1 7 2 5,15 10-3-5,-6 15 3 5,0 4-1-6,-6 11 5 6,-4 9-2-5,-12-1-2 6,-3 5 4-7,-8 1-4 6,-7-5 1-5,-2-5-1 6,-3 0-1-7,5-6 1 6,2-3-2-5,2-3 1 5,2-2-5-5,5-4 0 5,4 4-1-6,10-5 0 7,1 0 1-6,10-6-1 5,-2-3 2-6,0-1-1 6,6-3 1-5,-6-1 1 6,11 0 1-7,-7-2 0 6,3-2 2-6,-13-2-1 8,-11-1-3-8,-5-2 4 5,-7 4-2-4,-2 5 0 6,-1 3 5-6,-9 8-2 5,4 1 2-5,-9 7-1 4,-5 6 1-3,2 10-1 4,5 1-2-6,3 4 2 9,-1-7-5-11,7-3 1 8,3-4-3-4,4-6-4 3,20-2 6-3,4-5 2 3,0-3 6-4,1-8 7 5,3 3-8-5,0-6-1 5,-2-1-1-6,5-1-4 7,-2-7 1-7,1-5-9 7,3 1-17-7,-5-11-29 7,0-1-11-7,-11-4-15 7,-5-6 2-6,-12 5 7 4,-7-4 5-4,-1 14 19 5,0 6 13-5,-7 14 33 5,3 11 11-6,-12 5 7 7,3 13 1-6,2 15-4 4,1 6 4-3,14 7 4 3,0 1 3-4,23-5 1 5,0-9 3-5,18-10 1 5,3-10 0-5,2-13-4 6,5-4-5-7,-5-12-9 6,-7-9-2-5,2-6-6 6,-4-9 0-8,-8 5-2 8,2-3-3-6,-8-1-13 4,-8 4-9-4,-14-8-27 6,-7-1-8-7,-24-20-17 7,0-6-8-7,-12-10 8 7,-3 6 9-7,5 23 49 6,5 14 22-5,14 26 27 5,2 9 3-5,19 18-11 6,8 11 8-7,19 32 11 6,6 6 4-6,5 11 8 7,-3 3-14-6,-6-18-11 5,3-6-2-3,-4-14-11 2,0-8-6-6,-9-7-5 8,0-2-5-7,-1-1 2 6,-4-1-1-5,1-8-1 5,-6 1-14-6,-5-7-33 7,-4-3-23-7,-6-1-39 7,3-1-21-6,3 0 81 5</inkml:trace>
    </iact:actionData>
  </iact:action>
  <iact:action type="add" startTime="114494">
    <iact:property name="dataType"/>
    <iact:actionData xml:id="d65">
      <inkml:trace xmlns:inkml="http://www.w3.org/2003/InkML" xml:id="stk65" contextRef="#ctx0" brushRef="#br0">9292 4330 511 0,'-75'-56'234'3,"79"37"-99"7,7-2-76-5,6-1-40 6,1-1-12-7,5-1-6 6,-2-2 2-5,2 4-3 5,8 3 2-5,-10 6 22 5,-4 6 11-5,-2 5 18 6,-2 2 7-8,-7 16-7 8,-2 0-5-7,1 0-4 7,-2 4-6-7,1-9-4 7,6 2-9-7,-4-7-6 7,7-1 2-7,-3-7 5 6,8-4 1-5,0-1-2 5,-4 0-4-5,1-2-12 5,0 3-5-4,-2-3-1 4,1 2-3-6,-5 0 2 8,1-1 3-9,4 5 8 8,0-3 7-7,5 1 10 6,-5 0 2-6,-12-8-7 7,1 6-7-7,9 1-12 9,-2 0-5-11,5 6 1 9,4 3-1-8,-3-5 2 7,8 2-1-5,1-4-3 8,-2-8 0-11,3-1 0 9,-5-12 1-7,2 0 1 7,-4 2 2-6,-1-6 4 5,-1 8-3-5,0-5 2 6,-1-1 5-8,-5 2 4 7,-6 2 1-5,-7 1 5 6,-2 3-9-7,-11 6-5 6,-2 4 3-5,2 7-10 7,-4 2 3-10,6 9-2 10,4 6-1-9,0 7 3 7,14 9-4-5,2 11 2 6,9 11-4-6,15 14 3 5,-2-1-1-6,14-3-3 7,-1-9 5-7,-7-17-1 7,0-2 0-6,-7-13 0 4,-12-6 1-4,-19-8-1 5,3-4 1-5,-10-4 2 6,-4-1-1-7,-4-10 0 7,-4-2 2-8,3-9 3 9,10-4-3-7,14-14 1 4,11-2-1-5,3-30-4 6,10-1-3-5,3-11-2 5,2-1-2-5,8 13-1 5,-5-7 0-5,-5-14 2 5,-4-12-7-6,-23-4-17 8,-1 6-5-8,-13 33-13 5,-6 15 8-4,-6 31 15 7,-7 9 10-8,7 15 10 6,-11 4 4-5,0 14 1 5,-6 1 0-6,-3 20 1 7,13 13-1-7,23 23 1 9,14 11 1-11,34-1-1 9,12-7 2-8,16-32 5 9,3-10 0-8,-8-26 1 6,-1-10-1-6,-8-12-2 7,-3-5-1-7,-10-14-1 7,1-4 3-7,5-3-5 7,-7-8 3-7,-18-1 1 7,-6 3-2-7,-28 6 6 7,-3 16-3-8,-19 35 1 7,-7 20 0-4,2 28-2 4,1 5-3-6,23-13-1 7,7-11 0-7,27-18 13 7,15-12 20-7,26-11 25 6,9-7 9-5,0-16 3 5,2-4-16-5,-17-9-20 6,-5-5-4-7,-11-1-16 7,-9 3-1-7,-9 10-8 6,-4 13-6-5,-8 11-18 5,-7 4-28-5,0 4-86 5,-1 4-38-6,-10 5 381 7,-5 3-204-6</inkml:trace>
    </iact:actionData>
  </iact:action>
  <iact:action type="add" startTime="116916">
    <iact:property name="dataType"/>
    <iact:actionData xml:id="d66">
      <inkml:trace xmlns:inkml="http://www.w3.org/2003/InkML" xml:id="stk66" contextRef="#ctx0" brushRef="#br0">4507 7892 488 0,'37'-6'221'2,"-40"4"-93"7,6 2-26-3,3 9-35 5,-6 4-12-7,8 17-10 6,-2 11-4-6,-3 17-1 8,3 8-1-8,6 12-12 6,-11-3-3-6,8-2 0 7,1 0-3-6,-14-7-4 5,0 7 2-5,-11 17 1 7,-17-1 3-10,-15 6 1 10,-4-2-2-9,-18-19-5 7,16 1-4-5,2-5-8 5,5 2-1-5,13 2 0 5,0-3-1-5,10-3 2 5,-2-4-2-6,-6-10-1 7,6-2-1-7,-7-2 2 8,4-2-1-8,-1 5-1 5,-2-2 1-4,8-4-2 5,-2-8 1-5,6-9-3 6,6-7 2-7,-1-10 3 7,1-4-2-7,6-6 3 6,-9-2-1-6,16-1 2 6,-2 0-1-5,-1 0 2 6,3 0 0-7,0 0-4 6,0 0 1-5,0-1-1 5,0 0 0-5,-1-1-4 5,1 1 0-5,-2-1-20 6,0 1-18-7,2-1-49 7,-2 1 53-6</inkml:trace>
    </iact:actionData>
  </iact:action>
  <iact:action type="add" startTime="118150">
    <iact:property name="dataType"/>
    <iact:actionData xml:id="d67">
      <inkml:trace xmlns:inkml="http://www.w3.org/2003/InkML" xml:id="stk67" contextRef="#ctx0" brushRef="#br0">3243 11092 287 0,'-43'50'168'3,"42"-44"-18"7,-6-4-21-5,2 1-36 6,4-3-16-6,-2 0-19 4,3 0-7-4,-15 2-12 5,5-1-8-5,-40 18-10 5,43-11-3-5,-2-5-2 5,-4-3 5-6,4 0 7 7,-1 8-1-6,0 1-7 5,5 9-5-5,-2 11-7 4,2 0 2-4,5 10 6 6,-4-1 5-7,4-3 3 6,0-7 0-5,4-8-3 5,5-5-4-6,6-8-2 7,1-1-2-7,3-10 7 7,10-8 0-6,2-12-3 5,0-8-1-6,5 1-11 7,-16 1 0-7,-1 5-2 7,-11-2-1-7,-3 5 1 7,-5-1 0-7,0 14 0 7,-5 6 1-7,4 9 0 6,10 18-3-5,1 5 3 5,13 7-4-6,2 4-1 7,6-3 1-7,-3-5-1 7,0 2 2-7,-12-2 5 6,-3-4-1-5,-9 7 9 6,-4-3 1-7,0 5 2 7,-13-4 2-7,-1-11-5 6,-5-5-4-5,-9-23 0 5,10-2-3-5,-10-18-3 5,-1-9-2-5,1-8-7 5,3-9-16-5,14 5-38 5,11 7-30-5,4 9 52 5</inkml:trace>
    </iact:actionData>
  </iact:action>
  <iact:action type="add" startTime="118735">
    <iact:property name="dataType"/>
    <iact:actionData xml:id="d68">
      <inkml:trace xmlns:inkml="http://www.w3.org/2003/InkML" xml:id="stk68" contextRef="#ctx0" brushRef="#br0">3521 11247 758 0,'16'-19'314'8,"8"-7"-214"-3,-1-23-5 6,-5-8-16-6,1 6-32 4,-9 1-9-4,-3 12-18 6,-7 4-4-6,-4 9-3 5,-5 2 1-5,-14 11-2 5,-1 6-2-4,-3 11-1 3,-1 12-6-4,10 16 0 5,4 9 0-6,12 8-1 8,2-2 0-8,15-5-2 5,-1-11-3-5,14-13 3 8,4-7 3-9,7-15 3 7,6-7 1-5,12-12-3 6,-1-2-3-7,-2-4-6 7,-6-1-11-7,-14 0-32 6,-2-2-23-6,-23-1 637 7,-13-5-443-6</inkml:trace>
    </iact:actionData>
  </iact:action>
  <iact:action type="add" startTime="119059">
    <iact:property name="dataType"/>
    <iact:actionData xml:id="d69">
      <inkml:trace xmlns:inkml="http://www.w3.org/2003/InkML" xml:id="stk69" contextRef="#ctx0" brushRef="#br0">3644 10387 631 0,'-4'-9'276'2,"7"12"-111"8,1 9-123-5,12 22-4 5,8 10 15-5,20 23 19 5,10 6 5-5,15 2-19 5,-3-5-16-5,-6-10-17 5,-13-5-10-5,-6-14-5 5,-2-5-4-6,-7-12-5 7,4-7 2-6,-7-12-3 5,-1-5-1-5,0-8-27 5,-9-8-19-5,-13-3 517 5,-6-6-371-6</inkml:trace>
    </iact:actionData>
  </iact:action>
  <iact:action type="add" startTime="119316">
    <iact:property name="dataType"/>
    <iact:actionData xml:id="d70">
      <inkml:trace xmlns:inkml="http://www.w3.org/2003/InkML" xml:id="stk70" contextRef="#ctx0" brushRef="#br0">3757 10794 771 0,'-6'0'307'8,"12"0"-169"-3,22-5-121 4,16-6-2-4,15-12 3 5,5-6 0-5,2-12-6 6,-10-12-1-7,-7-9-7 7,-2-2 0-6,-10 7-16 4,-2 10-36-4,-12 9 32 6</inkml:trace>
    </iact:actionData>
  </iact:action>
  <iact:action type="add" startTime="119509">
    <iact:property name="dataType"/>
    <iact:actionData xml:id="d71">
      <inkml:trace xmlns:inkml="http://www.w3.org/2003/InkML" xml:id="stk71" contextRef="#ctx0" brushRef="#br0">4223 10024 798 0,'-9'38'297'9,"3"12"-233"-5,2 10-10 7,4 3 4-7,-4 7-13 7,-1 6-9-6,5-10-14 5,-1-7-6-5,5-18-6 5,2-16-4-4,4-12-16 3,-1-15-6-4,1-22-15 5,3-12-18-6,-8-18-48 7,4-3-160-7,-18-7 172 8</inkml:trace>
    </iact:actionData>
  </iact:action>
  <iact:action type="add" startTime="119682">
    <iact:property name="dataType"/>
    <iact:actionData xml:id="d72">
      <inkml:trace xmlns:inkml="http://www.w3.org/2003/InkML" xml:id="stk72" contextRef="#ctx0" brushRef="#br0">4208 10135 708 0,'11'-3'289'4,"12"6"-169"6,14 7-30-5,14 3-23 5,18 7-8-5,-2 4-19 5,-2 3-12-5,-14-1-16 5,-17 1-6-5,-8-3-2 5,-8 1-1-5,-11-1-22 5,0-1-29-5,-10-1-81 4,-7-1 78-3</inkml:trace>
    </iact:actionData>
  </iact:action>
  <iact:action type="add" startTime="119878">
    <iact:property name="dataType"/>
    <iact:actionData xml:id="d73">
      <inkml:trace xmlns:inkml="http://www.w3.org/2003/InkML" xml:id="stk73" contextRef="#ctx0" brushRef="#br0">4482 10405 702 0,'27'-22'250'2,"-1"-6"-213"7,-3-7 3-4,14 1-2 6,-9 3-10-6,-3 3-14 5,6 5-5-6,-15 2-9 7,-5 4-1-6,1 8 11 5,-3 8 8-6,6 6 22 7,2 7 4-7,7 9-3 6,-5-4-3-5,-9 2-12 5,3-3-4-6,-13-8-8 7,0-1 0-7,0-10 7 7,0 2 9-6,0-1 3 5,0 1-2-5,0-10-13 5,3-8-9-6,9-35-5 7,-3 34-1-6,4-1-1 5,0 5-2-6,3 0-24 6,2 6-19-5,5 1-56 6,-1-3-26-7,3 3 77 6</inkml:trace>
    </iact:actionData>
  </iact:action>
  <iact:action type="add" startTime="120178">
    <iact:property name="dataType"/>
    <iact:actionData xml:id="d74">
      <inkml:trace xmlns:inkml="http://www.w3.org/2003/InkML" xml:id="stk74" contextRef="#ctx0" brushRef="#br0">5180 10094 585 0,'14'3'304'9,"2"-3"-105"-4,5-7-66 5,-2-12-25-4,3-15-43 3,3 3-8-4,-8-14-17 5,-2 2-4-5,-5 9-6 5,-5-1 1-5,-5 13-3 5,-11 5-2-5,-6 4-3 5,-2 8-6-5,-10 14-10 6,-2 11-1-6,6 20-6 4,6 7 0-3,4 3 4 4,6-3-1-6,15-11-3 5,3-8 1-4,20-16-3 5,8-6-2-6,5-9 5 6,-1-10 2-5,2-5 1 5,-6-7 2-5,-4-4-6 6,-5-1-11-7,-9-3-30 9,3 3-22-11,-9 0-22 10,-1 0-3-9,-8 3 23 8,-4-1 16-7,-5 6 24 6,0 4 11-5,-4 9 25 6,5 9 7-7,-2 11 9 6,0 5 7-5,2 9-13 4,4 4 2-4,0-4 5 6,1-5 0-7,7-5-1 8,2-14-5-9,5-9-6 8,2-7-1-7,-1-13-3 9,-3-1 1-9,2 4-2 5,-2 0-2-5,-2 9 5 7,6 7-1-7,-2 8-3 6,-1-1 0-6,8 8-5 7,-3-3-4-6,15 0 2 5,1-3-2-5,-1-7-1 5,4-4 2-6,-10-3-11 7,-5-4-10-7,-9-4-34 7,-6 3-18-6,1 0-39 5,-2 1 537-6,2 2-332 6</inkml:trace>
    </iact:actionData>
  </iact:action>
  <iact:action type="add" startTime="120804">
    <iact:property name="dataType"/>
    <iact:actionData xml:id="d75">
      <inkml:trace xmlns:inkml="http://www.w3.org/2003/InkML" xml:id="stk75" contextRef="#ctx0" brushRef="#br0">5996 9142 879 0,'-9'16'356'8,"9"17"-194"-3,-2 25-92 5,2 10 2-5,11 10 3 6,-1-11-3-6,13-15-20 5,5-11-4-6,9-22-16 6,1-3-8-5,4-10-11 5,5-3-5-5,12-6-17 5,-6-10-28-5,-2-6-66 5,-9-5-31-4,-30-10 76 3</inkml:trace>
    </iact:actionData>
  </iact:action>
  <iact:action type="add" startTime="121014">
    <iact:property name="dataType"/>
    <iact:actionData xml:id="d76">
      <inkml:trace xmlns:inkml="http://www.w3.org/2003/InkML" xml:id="stk76" contextRef="#ctx0" brushRef="#br0">6500 9096 848 0,'14'24'358'7,"10"9"-217"-3,-2 23-19 7,-14 11-12-7,-6 14-37 7,-4-3-15-6,-5-11-37 5,3-5-12-5,-5-17-17 5,5-4-28-5,-7-7-74 5,7-2-34-6,-12-17 82 6</inkml:trace>
    </iact:actionData>
  </iact:action>
  <iact:action type="add" startTime="121780">
    <iact:property name="dataType"/>
    <iact:actionData xml:id="d77">
      <inkml:trace xmlns:inkml="http://www.w3.org/2003/InkML" xml:id="stk77" contextRef="#ctx0" brushRef="#br0">9679 4986 766 0,'-24'-9'303'4,"9"8"-212"6,2-4-12-5,0 5-26 6,6 2-9-6,4 11-11 5,3 9-1-5,19 23-5 5,0 8 1-6,12 19 3 7,2 4-2-5,1-7-4 2,3-3-3-3,-4-19 3 6,8-3 0-7,-10-12-3 7,-6-6-1-7,-3-4-10 5,-6-5-5-3,-3-6-2 4,1 1-3-6,-6-8 4 7,-6-1-1-7,-2-1-4 6,3-2-10-5,-6-2-44 6,3 1-22-7,-2-1-67 7,-1 1-171-7,3-1 218 7</inkml:trace>
    </iact:actionData>
  </iact:action>
  <iact:action type="add" startTime="122287">
    <iact:property name="dataType"/>
    <iact:actionData xml:id="d78">
      <inkml:trace xmlns:inkml="http://www.w3.org/2003/InkML" xml:id="stk78" contextRef="#ctx0" brushRef="#br0">10284 6053 639 0,'11'-2'250'3,"-31"-8"-176"7,-7 1-8-5,-5 2-15 6,-2 3-7-6,-4 2 3 4,2 2 0-4,8 10-7 5,9 4-2-4,14 7-11 3,5 3 0-4,11-4 1 5,8-5 4-5,17-9-4 6,7-6-4-7,8-1 0 6,0-5-6-5,-15 1-3 5,-7 4 0-5,-7 5-3 5,-7 8-1-6,-1 13-2 6,-4 6-2-5,-10 4-3 5,0 0-1-5,-7-9-1 5,0-5 0-5,2-12 1 5,0-8-5-6,2-7-30 7,-3-10-12-7,6-7-19 7,6-2-6-6,-2-3 2 5,9 4-10-6,-3 4 3 6,-1 4 5-4,6 4 29 4,-2 0 19-6,9-2 30 7,-1-4 18-7,9-8 24 7,-2-6 11-6,-3-7 1 5,-2 3-6-6,-8 1-19 6,-2 1-12-5,-13 2-14 6,-6 7-4-7,-7 4 3 6,-6 4 2-6,2 18-1 8,-7 8-1-7,4 16-5 4,2 11-3-5,5 0 3 7,4-4 0-7,16-7 7 6,4-11 10-5,12-6 14 6,-4-8 6-6,3-10-2 5,3-1-9-6,-1-8-17 8,3-6-8-9,4-4-7 7,-6 0 0-5,-2-2-17 5,-3-3-10-6,-12-4-25 7,-8-7-18-6,-8-7-23 5,-7 3-20-5,-7-13 75 5</inkml:trace>
    </iact:actionData>
  </iact:action>
  <iact:action type="add" startTime="122882">
    <iact:property name="dataType"/>
    <iact:actionData xml:id="d79">
      <inkml:trace xmlns:inkml="http://www.w3.org/2003/InkML" xml:id="stk79" contextRef="#ctx0" brushRef="#br0">10575 5341 757 0,'0'14'296'3,"9"17"-164"7,6 6-56-5,12 8 10 6,4-4 8-6,4-4-23 5,6-6-8-5,11-14-29 5,-1-4-13-5,6-4-9 5,-7-4-6-6,-21-5-13 7,2 0-31-7,-21-3-63 7,-5 1-52-7,-5 2 88 8</inkml:trace>
    </iact:actionData>
  </iact:action>
  <iact:action type="add" startTime="123067">
    <iact:property name="dataType"/>
    <iact:actionData xml:id="d80">
      <inkml:trace xmlns:inkml="http://www.w3.org/2003/InkML" xml:id="stk80" contextRef="#ctx0" brushRef="#br0">10710 5645 568 0,'-9'-3'311'8,"9"1"8"-4,15-12-252 7,7-5-2-7,11-3-9 7,4-7-6-7,10 0-21 7,3 1-9-7,-2-3-16 7,-3 6-2-7,-12 3-16 7,-13-3-14-8,-1-4-24 8,-3-2-22-6,-5-17-55 5,-6-5-65-6,-5-11 124 7</inkml:trace>
    </iact:actionData>
  </iact:action>
  <iact:action type="add" startTime="123225">
    <iact:property name="dataType"/>
    <iact:actionData xml:id="d81">
      <inkml:trace xmlns:inkml="http://www.w3.org/2003/InkML" xml:id="stk81" contextRef="#ctx0" brushRef="#br0">11083 4963 549 0,'-1'-15'287'3,"1"21"-89"7,0 14-62-4,-4 20-59 3,1 13-15-4,1 17-3 5,-5 0 1-5,5-5-13 8,-3-7-12-9,2-18-18 4,3-6-4-3,4-14-11 5,5-4-6-4,-8-11-35 3,2-4-18-4,-1-1-39 8,-2-1-14-10,0-1 72 6</inkml:trace>
    </iact:actionData>
  </iact:action>
  <iact:action type="add" startTime="123424">
    <iact:property name="dataType"/>
    <iact:actionData xml:id="d82">
      <inkml:trace xmlns:inkml="http://www.w3.org/2003/InkML" xml:id="stk82" contextRef="#ctx0" brushRef="#br0">11082 5100 679 0,'20'-23'323'8,"11"5"-155"-4,3 7-30 7,0 2-11-6,2 4-40 5,2 5-17-5,-1 6-29 4,5 5-15-4,5-1-21 5,-4 0 0-5,-11-4-5 4,-4 0-1-3,-13-2-49 3,-7 2-30-4,-16 9-80 6,-19 1 90-6</inkml:trace>
    </iact:actionData>
  </iact:action>
  <iact:action type="add" startTime="123658">
    <iact:property name="dataType"/>
    <iact:actionData xml:id="d83">
      <inkml:trace xmlns:inkml="http://www.w3.org/2003/InkML" xml:id="stk83" contextRef="#ctx0" brushRef="#br0">11154 5349 565 0,'17'-17'249'1,"13"-14"-74"9,-3 2-138-5,1-5 14 6,9 5 0-7,-5 13-9 7,-7-2-15-7,-7 12-21 7,1 2-4-6,-11 4 2 5,7 3-1-6,-5 4 1 8,-10-5-1-8,5-2 0 5,-10 0 0-4,5-2 0 6,0 1 2-7,0-1-6 6,0 2-3-5,0 0-2 5,0 0 2-5,0 0 3 5,0 0 2-6,0 0 7 7,0 0 1-6,0 0 5 5,0 0 0-6,0 0-7 6,0 0-7-4,0-1-14 4,18-2-7-5,24-15-7 4,-28 8 6-4,-4-6 10 5,-3-3 5-5,1 0 7 6,3-2-2-7,5 2 0 7,-8 0 1-7,5 3-33 6,7 4 26-5</inkml:trace>
    </iact:actionData>
  </iact:action>
  <iact:action type="add" startTime="124134">
    <iact:property name="dataType"/>
    <iact:actionData xml:id="d84">
      <inkml:trace xmlns:inkml="http://www.w3.org/2003/InkML" xml:id="stk84" contextRef="#ctx0" brushRef="#br0">11727 4859 624 0,'36'-56'295'2,"-34"57"-34"8,2-1-203-5,5 6 12 6,1 6 2-7,5 4-12 6,-2 8-9-5,-3-1-29 5,-2-4-2-5,-4-1-12 5,0-10-3-5,-4-2-3 5,2-4-2-5,-2-7 1 5,0 4 0-5,0-1 0 5,0 1 0-5,6-15-1 5,24-40 2-5,-19 36-1 4,8 5 1-4,-5 3-1 5,4-4-1-5,1 6 2 5,-1 3-1-4,1-1-1 6,0 5-7-10,0 3-34 9,3-4-19-8,1 1-44 8,-2 1-22-7,2 5-26 7,-1 0 8-7,-13 3 82 6,4 4 45-5,-12-4 90 5,13 7 31-5,11-5 1 6,-3-8-1-7,11-5-4 6,-5-11-14-5,1-10-23 5,4-6-10-5,-3-9-22 6,-5-3-2-8,-7 0-6 8,1 7-1-6,-18 8-3 4,2 8-1-4,-16 13-5 5,-10 5 0-5,-10 20-3 5,0 15-4-5,-4 18-2 5,3 6-3-5,11-6-1 5,4-9 1-6,10-16-1 6,11-5-1-5,14-13 2 6,4-1 6-6,17-6 5 4,5-1 1-3,1-11-5 5,-1-1-1-8,1-8-25 7,-2-9-22-4,-5-4-49 5,5-6-26-7,-5-6-44 5,-1-4-217-4,-10-3 268 5</inkml:trace>
    </iact:actionData>
  </iact:action>
  <iact:action type="add" startTime="124714">
    <iact:property name="dataType"/>
    <iact:actionData xml:id="d85">
      <inkml:trace xmlns:inkml="http://www.w3.org/2003/InkML" xml:id="stk85" contextRef="#ctx0" brushRef="#br0">12727 4309 823 0,'-20'-1'340'2,"-2"14"-221"8,-6 10-36-5,7 14-37 6,2 1 7-7,12-3 11 6,10-6-5-5,7-14-24 6,9-3-10-7,5-12-2 6,3-5 2-5,7-9-2 5,-6-4-6-5,3 2-11 5,-8 0-2-5,-7 6-4 5,2 2 0-6,-1 7 1 7,4 1 0-6,-5 3 3 5,0 1-3-4,-1-4-1 3,-3 0 1-5,2-9-1 7,5-4 0-7,-4-4 1 6,4-4-4-5,-3 4-42 5,-4-2-29-6,-5 1-72 7,-3 3 82-6</inkml:trace>
    </iact:actionData>
  </iact:action>
  <iact:action type="add" startTime="125057">
    <iact:property name="dataType"/>
    <iact:actionData xml:id="d86">
      <inkml:trace xmlns:inkml="http://www.w3.org/2003/InkML" xml:id="stk86" contextRef="#ctx0" brushRef="#br0">13114 3711 1056 0,'-6'6'367'1,"3"23"-298"10,-1 10-12-7,4 24 8 7,4 2-1-6,3-3-26 5,4-3-18-5,11-21-11 4,1-8-1-4,9-12-5 6,-1-11 0-7,1-10-10 7,9-5-21-7,-3-19-54 7,3-2-27-7,-7-16 37 7,3-8 26-7</inkml:trace>
    </iact:actionData>
  </iact:action>
  <iact:action type="add" startTime="125241">
    <iact:property name="dataType"/>
    <iact:actionData xml:id="d87">
      <inkml:trace xmlns:inkml="http://www.w3.org/2003/InkML" xml:id="stk87" contextRef="#ctx0" brushRef="#br0">13571 3704 719 0,'15'7'325'6,"2"6"-147"-1,-4 17-63 5,-1 8 10-4,-8 23-22 3,-4 10-12-4,-14 9-42 5,-5-2-21-5,-3-9-19 5,3-8-19-5,-5-12-75 6,-9-2-62-7,-29-9 86 6</inkml:trace>
    </iact:actionData>
  </iact:action>
  <iact:action type="add" startTime="125983">
    <iact:property name="dataType"/>
    <iact:actionData xml:id="d88">
      <inkml:trace xmlns:inkml="http://www.w3.org/2003/InkML" xml:id="stk88" contextRef="#ctx0" brushRef="#br0">3989 12012 409 0,'-33'13'137'3,"10"0"-121"7,-9 1 19-5,8-6 50 5,10 0 23-4,-5-8 38 3,16 0-6-4,-6-9-24 6,9 5-12-7,9-1-46 7,-1-1-18-7,23-4-21 7,3-6-14-6,10-12 3 5,6-3 5-6,7-18 5 6,7-10 12-5,17-23 12 5,16-8-1-6,28-5-2 7,7-7-7-6,12 1-10 4,10-14-8-4,14-17-3 5,9-2-5-5,24-3-6 5,-2 2 4-5,-15 1-3 5,6 0 1-5,-3 7-1 5,-5 8-1-6,-13 6 0 7,-16 1 1-7,-22 2 6 7,-8 6-2-7,-7 27 2 6,-9 17-2-4,-34 21-3 3,-20 12-2-4,-29 13-1 5,-6 6-14-5,-24 10-26 5,-11 10-19-6,-16 8-56 7,-5 4-24-7,-23 8 86 7</inkml:trace>
    </iact:actionData>
  </iact:action>
  <iact:action type="add" startTime="126524">
    <iact:property name="dataType"/>
    <iact:actionData xml:id="d89">
      <inkml:trace xmlns:inkml="http://www.w3.org/2003/InkML" xml:id="stk89" contextRef="#ctx0" brushRef="#br0">4245 12059 656 0,'-23'12'287'9,"14"-4"-92"-5,18-9-184 7,2-6 5-6,16-7 15 4,6-7 12-4,14-7 10 5,9-3-7-5,13-7-10 5,7-5-13-6,3-18 1 6,9-15 4-5,10-18 6 5,19-9 6-5,31 1-3 5,3-1-2-5,22-14-1 5,9-5-7-5,-5-4-4 5,0 9 0-5,-4 17-13 5,-15 1 2-5,-13-2-4 5,-6-2-2-5,-27 8 11 5,-14 14-5-5,-17 27 1 5,-8 10-4-5,-16 19-9 5,-7 6-3-5,-30 10-43 4,-5 8-23-4,-22-4-68 6,-15 5-32-7,0 5 107 6</inkml:trace>
    </iact:actionData>
  </iact:action>
  <iact:action type="add" startTime="127255">
    <iact:property name="dataType"/>
    <iact:actionData xml:id="d90">
      <inkml:trace xmlns:inkml="http://www.w3.org/2003/InkML" xml:id="stk90" contextRef="#ctx0" brushRef="#br0">10733 6741 827 0,'-51'11'301'7,"22"3"-254"-3,11 1-25 6,5-5-7-3,13-5-14 2,13-7-1-5,14-11 0 7,12-7 2-7,36-11 9 10,14-9 8-11,22-11 10 9,2-15-2-10,16-23 7 7,16-14-2-5,19-16 5 8,12 2-2-9,31-13 0 9,-11-8 2-9,18-6 0 8,10-1-1-7,-23 10-6 7,-5 14-8-7,-25 11-12 6,-20 7-4-6,-31 27-1 7,-11 13-4-5,-39 29-9 4,-20 8-16-7,-34 17-51 8,-9 5-42-6,-10 14 70 5</inkml:trace>
    </iact:actionData>
  </iact:action>
  <iact:action type="add" startTime="129609">
    <iact:property name="dataType"/>
    <iact:actionData xml:id="d91">
      <inkml:trace xmlns:inkml="http://www.w3.org/2003/InkML" xml:id="stk91" contextRef="#ctx0" brushRef="#br0">4441 14104 550 0,'-22'6'271'9,"12"6"-90"-5,6-8-82 7,2-4-17-6,4 3-33 5,-2-3-15-5,4 0-14 4,34-1 0-3,56-25 7 4,-30-14 5-5,1-23 9 4,10-13 0-3,14-8-3 4,13-4-1-6,23-13-11 7,1-1-3-5,-3-4-7 2,-6 4-2-3,5 21-6 5,-2 8-3-5,-4 10-4 4,-12 6-1-4,-43 5 1 5,-11 8-1-5,-29 17-7 7,-5 7-17-8,-16 19-52 6,-5 11-41-5,-11 30 70 5</inkml:trace>
    </iact:actionData>
  </iact:action>
  <iact:action type="add" startTime="129967">
    <iact:property name="dataType"/>
    <iact:actionData xml:id="d92">
      <inkml:trace xmlns:inkml="http://www.w3.org/2003/InkML" xml:id="stk92" contextRef="#ctx0" brushRef="#br0">5332 13762 871 0,'20'8'329'8,"4"3"-248"-3,7 0-36 5,-6 0-5-5,-8 8-19 5,-7 4-5-5,-10 11-8 5,-4 7 1-5,-9 0-4 5,3 3-3-5,-4-3-1 5,4-4-1-5,6-14 2 5,-1-4-1-6,10-15 3 7,5-7 6-7,12-16 12 6,4-10-2-4,10-18 0 4,0-6-7-2,15-2-12-2,5-1 2-1,6 14-2 7,-4 6-5-10,-27 13-44 9,-8 7-36-6,-1 10 50 5</inkml:trace>
    </iact:actionData>
  </iact:action>
  <iact:action type="add" startTime="131003">
    <iact:property name="dataType"/>
    <iact:actionData xml:id="d93">
      <inkml:trace xmlns:inkml="http://www.w3.org/2003/InkML" xml:id="stk93" contextRef="#ctx0" brushRef="#br0">3600 13435 587 0,'-7'-9'287'4,"7"16"-84"5,7 8-128-4,14 20-18 8,10 14-9-10,17 6 0 6,9 7-1-3,3-9-6 4,-1-8-7-5,-21 0-1 5,-9-5-7-5,-14 0-8 5,-3-4-7-5,-4-11-6 6,-6-9-2-7,4-10-6 6,-2-7 1-6,0-18 1 6,5-9 1-5,-4-13 3 5,3-6 0-5,-2 6-3 6,2 3 0-7,-3 11-2 6,0 8 1-5,1 7-1 4,7 8 2-3,-3 4 0 3,3 4 0-3,1 5 2 4,-3-1-2-5,5 0 2 5,-5-3-1-6,3-5-1 6,-1-2-11-5,1-2-35 6,-3-6-26-7,-3-4 41 6</inkml:trace>
    </iact:actionData>
  </iact:action>
  <iact:action type="add" startTime="132433">
    <iact:property name="dataType"/>
    <iact:actionData xml:id="d94">
      <inkml:trace xmlns:inkml="http://www.w3.org/2003/InkML" xml:id="stk94" contextRef="#ctx0" brushRef="#br0">4529 13230 466 0,'-45'58'223'3,"27"-53"-89"6,8-2-7-4,-8 1-23 6,4 0-8-7,9-1-9 6,-3-1-5-5,16-7-26 5,7-5-9-5,17-13-20 5,11-2-10-5,6-3-3 6,3-3-5-5,-2 5-1 2,-8-2-1-3,-7 2-6 6,0-1 2-5,-10-2-2 3,-1 6 1-6,-10 2-3 8,-2 6-9-6,-8 7-34 5,-4-3-32-6,-8 8 46 7</inkml:trace>
    </iact:actionData>
  </iact:action>
  <iact:action type="add" startTime="132751">
    <iact:property name="dataType"/>
    <iact:actionData xml:id="d95">
      <inkml:trace xmlns:inkml="http://www.w3.org/2003/InkML" xml:id="stk95" contextRef="#ctx0" brushRef="#br0">4531 12923 751 0,'-15'30'298'7,"2"3"-197"-1,11 14-49 3,-9 2-9-3,11 3-6 4,0 3-4-6,-6-8-9 7,15 2-5-6,-8-8-8 5,12-2-2-6,2-16-5 9,-3-5-14-11,-2-13-44 8,-6-6-33-5,6-5 50 4</inkml:trace>
    </iact:actionData>
  </iact:action>
  <iact:action type="add" startTime="132989">
    <iact:property name="dataType"/>
    <iact:actionData xml:id="d96">
      <inkml:trace xmlns:inkml="http://www.w3.org/2003/InkML" xml:id="stk96" contextRef="#ctx0" brushRef="#br0">4255 13129 652 0,'18'13'285'7,"7"4"-139"-2,30 2-74 6,7 2 7-7,13-9-23 6,-1-1-6-5,-18-5-25 5,-5-6-6-5,-13 0-12 5,3-6-3-5,-8-2-19 5,0-3-36-5,-5 5 35 5</inkml:trace>
    </iact:actionData>
  </iact:action>
  <iact:action type="add" startTime="134292">
    <iact:property name="dataType"/>
    <iact:actionData xml:id="d97">
      <inkml:trace xmlns:inkml="http://www.w3.org/2003/InkML" xml:id="stk97" contextRef="#ctx0" brushRef="#br0">5319 12581 607 0,'-129'26'251'4,"105"-26"-143"5,1 0-9-4,8 3-12 6,1 3-9-6,14 5-28 5,0 10-10-5,17 10-23 5,4 2-2-6,14 3 8 7,-1-9-4-7,-9-12-1 7,2-5-1-7,-12-10-8 6,3-7 2-4,-1-11 2 4,-7-8-3-6,1-8-1 6,0-1-2-5,-3 0-4 7,3 6-1-8,0 7 1 6,-1 6-3-7,3 13 2 7,0 4 1-4,5 7 0 3,-2 5 1-4,3-6 0 6,0-3-1-7,-6-4-2 6,-4-7 5-5,-3-9 12 5,-6-3 10-5,-4-6 11 5,-4-1 2-5,-5-1-11 5,-5 1-9-5,2 2-11 5,-6 2-4-6,-1 9-6 6,-3 3-21-5,1 1-55 6,-5 6-39-7,14 8 65 7</inkml:trace>
    </iact:actionData>
  </iact:action>
  <iact:action type="add" startTime="136302">
    <iact:property name="dataType"/>
    <iact:actionData xml:id="d98">
      <inkml:trace xmlns:inkml="http://www.w3.org/2003/InkML" xml:id="stk98" contextRef="#ctx0" brushRef="#br0">13193 6117 575 0,'-56'-77'259'3,"48"63"-113"7,0 0-12-6,-1 1-25 7,-2-1-10-6,8 7-26 5,-2 7-19-5,10 12-25 5,5 10-9-5,11 16-4 5,6 6 9-5,13 3 18 5,4-2-1-6,-2-1-2 7,4-3-10-5,-13-6-17 3,-2-2-3-5,-15-17-7 8,0-6 0-9,1-12 1 7,-4-5-2-5,4-8 0 5,2-11 3-5,-10-8-5 4,7-4 3-3,-3 0-3 3,-2 3 0-4,8 13 2 6,-6 6-2-7,2 10 0 8,1 5 0-9,0 4 0 7,3 1 0-5,-6 5-1 6,6-1 1-6,-10 0 0 4,1-4 0-4,-1-1 2 5,0-1 0-4,-3-1 1 3,-2-1 0-4,-4-1-20 5,0-1-15-5,0 1-35 5,0-1-17-6,0 1-18 7,3-2-16-6,1 0 81 5</inkml:trace>
    </iact:actionData>
  </iact:action>
  <iact:action type="add" startTime="136887">
    <iact:property name="dataType"/>
    <iact:actionData xml:id="d99">
      <inkml:trace xmlns:inkml="http://www.w3.org/2003/InkML" xml:id="stk99" contextRef="#ctx0" brushRef="#br0">13870 5814 696 0,'28'-26'310'8,"-33"26"-171"-2,4 0-29 4,2-2-15-6,-1 1-34 6,13-7-8-4,26-6-2 4,67-57 3-6,-48 32-6 6,0 1-8-5,-14 7-17 6,-4 5-6-4,-11 9-10-1,-7 3-3-1,-10 6-4 7,-4 3-14-7,-8 2-49 4,-4 3-29-4,-2 0 52 4</inkml:trace>
    </iact:actionData>
  </iact:action>
  <iact:action type="add" startTime="137135">
    <iact:property name="dataType"/>
    <iact:actionData xml:id="d100">
      <inkml:trace xmlns:inkml="http://www.w3.org/2003/InkML" xml:id="stk100" contextRef="#ctx0" brushRef="#br0">14233 5480 739 0,'-56'23'309'3,"56"27"-138"7,11 4-111-5,-11 9-2 6,-2 2-7-6,-1-10-20 5,3-3-10-5,0-23-14 5,-1-7-4-6,1-15-13 6,-3-7-11-5,3-5-23 6,0 3-30-7,-2 1-46 6,2-2 74-5</inkml:trace>
    </iact:actionData>
  </iact:action>
  <iact:action type="add" startTime="137313">
    <iact:property name="dataType"/>
    <iact:actionData xml:id="d101">
      <inkml:trace xmlns:inkml="http://www.w3.org/2003/InkML" xml:id="stk101" contextRef="#ctx0" brushRef="#br0">13947 5684 702 0,'0'0'275'4,"12"5"-171"6,6 3-18-5,18 11-1 5,-2-5 6-5,13 11-13 5,0-4-14-5,-6-2-27 6,1 3-14-6,-11-12-15 4,-5-4-3-3,-4-3-7 4,-3-3-11-6,-4-7-35 6,-2 2-25-5,-7-14 43 5</inkml:trace>
    </iact:actionData>
  </iact:action>
  <iact:action type="add" startTime="137567">
    <iact:property name="dataType"/>
    <iact:actionData xml:id="d102">
      <inkml:trace xmlns:inkml="http://www.w3.org/2003/InkML" xml:id="stk102" contextRef="#ctx0" brushRef="#br0">14421 5300 620 0,'-2'3'322'3,"4"13"-6"7,1 6-265-5,2 3-20 5,6 1 3-5,-3-7-1 5,3-4-7-6,6-10-6 7,-2-2-4-6,0-8-1 5,2-4-1-5,-2-3-4 5,-2 0 0-5,-4-2-5 5,-3-1-2-6,2 5-3 7,1 0 0-6,10 15 0 5,8 0 0-6,8 5 1 7,1 8 0-6,7-15 2 4,-2 1 1-4,-12-13 6 5,-1-10 5-5,-10-6 5 5,-4-9 3-5,-5-2 2 4,-5-7 1-3,-12-4 3 4,-1 8-1-6,-10 5-11 7,-5 8-4-7,1 10-10 7,-5 3 0-7,-8 8-5 7,2 5-20-7,-7 13-45 6,-3 8-21-5,6 14-76 6,-6 18 101-8</inkml:trace>
    </iact:actionData>
  </iact:action>
  <iact:action type="add" startTime="138029">
    <iact:property name="dataType"/>
    <iact:actionData xml:id="d103">
      <inkml:trace xmlns:inkml="http://www.w3.org/2003/InkML" xml:id="stk103" contextRef="#ctx0" brushRef="#br0">13758 6523 806 0,'-42'51'309'2,"14"-12"-202"9,8-16-34-7,15-8 1 6,7-8-5-5,21-14-7 5,5-7-6-5,19-19-7 5,19-13 0-5,36-20-2 5,5-10 8-6,19-15 4 6,-1-4-1-5,-12 1-15 5,21 3-12-5,-3 9-16 7,-13 0-5-8,-25 15-7 6,-20 5-11-6,-35 17-70 6,-10 13-54-5,-15 5 79 6</inkml:trace>
    </iact:actionData>
  </iact:action>
  <iact:action type="add" startTime="145349">
    <iact:property name="dataType"/>
    <iact:actionData xml:id="d104">
      <inkml:trace xmlns:inkml="http://www.w3.org/2003/InkML" xml:id="stk104" contextRef="#ctx0" brushRef="#br0">14257 2014 390 0,'0'-33'187'9,"4"1"-92"-4,-3 5 12 5,-1 1-8-5,0 4-26 5,0-2-11-5,-4 7-11 5,1 4-3-5,-1 5-3 5,-4 2-5-5,4 9-11 5,0 6-3-5,-4 15-10 5,-1 5-4-5,1 9-4 6,-6 6-3-7,-5 9-2 6,6 10 2-5,-7 22 2 5,-7 8 1-6,4 4 4 6,0-5-8-5,-7-18-1 6,4-8 3-7,10-5-4 6,-6-2 2-5,13-6-1 5,-6-7-4-5,7-12-1 5,-1-6 4-5,-2-21-1 5,11-2-1-5,0-10-6 5,5-5-6-5,1-6-14 6,-2-9-14-8,-4-1-46 8,-4-2 204-7,-15 0-104 7</inkml:trace>
    </iact:actionData>
  </iact:action>
  <iact:action type="add" startTime="145747">
    <iact:property name="dataType"/>
    <iact:actionData xml:id="d105">
      <inkml:trace xmlns:inkml="http://www.w3.org/2003/InkML" xml:id="stk105" contextRef="#ctx0" brushRef="#br0">13829 2659 409 0,'-57'-13'200'3,"60"47"-9"7,0 8-102-5,5 12 7 6,4 2-4-7,4-5-27 7,6-8-5-7,7-21-7 6,14-9 1-5,21-26-2 6,7-9-4-7,8-15-12 6,-10-13-10-5,-12-1-17 5,-10-3-3-5,-6 3-5 4,-8 2-9-2,-5 14-49 2,-9 3-7-5,-10 10 31 6</inkml:trace>
    </iact:actionData>
  </iact:action>
  <iact:action type="add" startTime="147102">
    <iact:property name="dataType"/>
    <iact:actionData xml:id="d106">
      <inkml:trace xmlns:inkml="http://www.w3.org/2003/InkML" xml:id="stk106" contextRef="#ctx0" brushRef="#br0">10631 6847 642 0,'-18'0'228'2,"4"1"-193"9,3 5-10-7,-8 3-14 7,-3 3 0-7,-6 7-7 8,-5-3 1-8,-1 3-3 7,-6 0 0-7,-12-7-1 6,0 0 5-6,-16-10 11 8,-4-6 6-9,12-5 9 8,0-7-1-7,17-6-5 7,2 0-3-7,3-6-8 8,4 0-2-9,7-4-3 8,0-1-3-8,8-8 1 9,3-2 1-9,3-7-3 8,4 0 2-6,5-11-4 5,-5-4 0-6,9-11 2 7,-4-6-1-7,4 4 4 8,4 1-2-9,9 8-2 8,-3-3-1-7,9-10-3 7,3-7 1-8,6-5-1 9,6 2 1-8,11 5 1 7,11 5-3-8,20-6 0 8,14-11 0-7,12-8 0 7,5-3 0-7,-13 3 0 8,2 11-1-8,17-2 2 6,12 2-2-6,2-6 0 7,4 0 1-7,-16 14 0 7,7 10 0-8,21 8 0 8,-5-6 0-7,6-15 0 7,1-7 0-7,7-2 0 7,8 5 2-7,4 14-2 8,4 2 1-9,-5 2-1 9,-3-3 0-9,-6 7 2 8,-15 7-2-7,-7 15 0 7,-2 14 1-7,-10 15 0 7,-7 9-1-6,-36 15 0 5,-2 8 1-7,-16 13 1 8,1 14 0-7,-13 23 4 8,0 12 0-8,-15 16 1 6,-20 0 2-6,-20 8 0 9,-15 8-3-10,-20 24-1 8,1 4-2-8,-12 0-1 8,1-1 1-7,-3 0-18 9,-4 7-30-11,-7-4 29 9</inkml:trace>
    </iact:actionData>
  </iact:action>
  <iact:action type="add" startTime="149355">
    <iact:property name="dataType"/>
    <iact:actionData xml:id="d107">
      <inkml:trace xmlns:inkml="http://www.w3.org/2003/InkML" xml:id="stk107" contextRef="#ctx0" brushRef="#br0">13953 6977 804 0,'-92'16'280'2,"17"-1"-252"9,5-3 3-7,-2-12-13 7,2-7 2-7,-17-20-5 7,-3-8-6-7,-3-8-3 8,1-5-1-9,13 0 0 8,9-5-1-8,2-6-1 9,4-1 1-7,4-14-4 5,-9-13 1-5,12-14 2 5,5-4-2-7,25-1 0 8,13 5 2-7,28-10-3 6,13-11-1-5,31-4 0 5,15 0-3-5,19 0-1 6,6 3 2-8,33-9 2 8,22-1 1-7,25 8 0 7,15 11 2-7,31-5 1 7,-4 3 0-7,36 12 2 8,1 5-2-9,-24 42-3 9,14 17 3-9,-42 28 2 9,-14 15-2-9,-33 35 3 8,-31 21-3-7,-33 54 1 8,-21 17-1-9,-52 30-5 9,-37 22-3-9,-49 9-2 8,-17 15 1-8,-22 38 3 9,-11 4 3-9,-41 33-25 8,-6 4-30-7,8-6 37 8</inkml:trace>
    </iact:actionData>
  </iact:action>
  <iact:action type="add" startTime="155843">
    <iact:property name="dataType"/>
    <iact:actionData xml:id="d108">
      <inkml:trace xmlns:inkml="http://www.w3.org/2003/InkML" xml:id="stk108" contextRef="#ctx0" brushRef="#br0">9106 11216 770 0,'-19'-7'321'3,"11"10"-196"6,5 7-23-4,17 28-33 6,11 5-4-6,11 15-10 5,5 8 6-5,-1 9-8 5,4 0-11-6,-9 4-8 7,-3-3-5-7,-9-16-11 7,-9-4-4-6,-4-21-8 5,-10-10-3-6,0-10-2 6,0-8 1-4,-4-11-2 3,-2-10 0-4,-8-19-11 5,-5-11-2-5,-4-21-6 5,-5-6-3-4,-1-9 1 2,1 0 2-3,9 8 10 5,6 5-2-5,13 7 8 6,10 4 3-7,9 3-1 7,9 6 2-7,0 19 6 7,3 11 0-7,-7 21 2 6,0 8-1-5,-11 16-2 5,0 4-1-5,-7 8-3 6,-3 1 3-7,-3-5-2 6,0-5-10-6,0-15-27 7,2-3-16-7,-2-11-19 7,5-2 2-7,0-9 14 7,-1-6 4-7,9-7 5 7,1-1 2-7,2-2 10 7,1 3 8-7,-2 3 17 6,0 7 8-5,-7 5 18 4,6 1 4-3,9 12 10 4,-4-5-1-6,7 4-4 7,2 2 0-6,-7-8 1 5,5-7 1-5,-1-5 4 5,-6-7 4-5,0-14-6 5,-1-1-2-6,-8-5-10 6,-6-4-2-5,-8 9 3 6,-2 4-2-6,-4 12 6 4,-8 6-5-3,4 9-4 3,-17 1-4-3,-3 6-8 3,-3 5-2-4,-1 9-28 6,11 2-18-7,13 1-35 5,3-1-14-4,22 3-40 5,13-4-144-5,11-11 193 5</inkml:trace>
    </iact:actionData>
  </iact:action>
  <iact:action type="add" startTime="156603">
    <iact:property name="dataType"/>
    <iact:actionData xml:id="d109">
      <inkml:trace xmlns:inkml="http://www.w3.org/2003/InkML" xml:id="stk109" contextRef="#ctx0" brushRef="#br0">9889 10718 715 0,'-10'-17'291'1,"1"2"-179"10,-1 2-13-5,6 4-27 4,-2 3-10-7,3 2-18 8,2 2-7-5,-2 2-17 3,3 0-2-4,-2 0-5 5,-1 0-3-6,3 0 4 7,-1-1 0-7,-2-1-1 7,1 1-3-6,2-1-6 4,-1 0-4-4,-8-13 0 6,-26-32 0-7,33 40 0 7,-6-12 0-7,-3-5 1 6,4 2 0-5,-5-10 0 5,-5 1-1-5,4 9 1 5,-6-1-1-6,0 5 3 6,5 8-1-5,4 4-2 5,1 5 0-5,9 12 0 6,9 10-1-6,10 23 0 4,8 13 12-4,8 10 17 5,4 5 10-5,-7-15 10 7,-1-7-6-10,-7-9-12 9,-1-6-5-7,-2-1-11 7,-5-5-3-7,-7-7-7 7,-1-7-4-7,-2-11-34 7,6-4-24-6,0-17-38 4,-1-2-19-4,-5-14-26 6,-1 0-6-7,-10-4 96 7</inkml:trace>
    </iact:actionData>
  </iact:action>
  <iact:action type="add" startTime="157033">
    <iact:property name="dataType"/>
    <iact:actionData xml:id="d110">
      <inkml:trace xmlns:inkml="http://www.w3.org/2003/InkML" xml:id="stk110" contextRef="#ctx0" brushRef="#br0">9973 10728 530 0,'-37'-48'314'4,"45"66"2"5,2-1-185-4,5 1-55 6,1-3-18-6,3-11-19 5,0-4-2-5,6-9-15 4,3-10-8-3,4-6-3 4,0-4-6-6,6 0-1 6,0 1 1-5,-3 12-5 5,-1 10-1-5,-2 26 9 5,0 15 9-5,1 17 22 5,-4 2 5-4,-11-4-1 5,-7 0-2-6,-6-11-6 4,-5-4 6-5,-6-13 7 7,-7-7-3-6,-3-12-5 4,-5-6-15-4,2-9-14 5,-2-4 0-6,8-7-10 6,-1-4 2-5,5-6 3 5,10-3-6-5,2 1 2 6,10 3-2-8,4 6-21 8,-9 2-28-6,11 11-72 5,-4 3-26-6,3-3-62 7,5 4 123-7</inkml:trace>
    </iact:actionData>
  </iact:action>
  <iact:action type="add" startTime="157441">
    <iact:property name="dataType"/>
    <iact:actionData xml:id="d111">
      <inkml:trace xmlns:inkml="http://www.w3.org/2003/InkML" xml:id="stk111" contextRef="#ctx0" brushRef="#br0">10518 10500 668 0,'41'-63'355'7,"-44"53"-62"-2,-6-9-161 6,5-3-16-7,4-8-19 7,0-2-13-6,4-3-23 5,5 1-9-6,-3 8-20 6,1 8-3-6,3 18-5 7,5 11-9-7,9 16-3 7,-1 9-2-6,-2 9 0 5,-5 0 2-6,-6-9-6 7,-1-10-1-6,-5-17-4 5,-1-8 2-6,-2-14 0 8,-1-6 2-8,0-12 0 6,0 0-4-5,0-1 0 5,5 3-3-6,4 7 1 7,-3 6-1-7,7 16 1 6,4 10 0-5,-1 9 0 5,-2 2 3-6,9-2 2 7,-1-6-4-6,-3-10 1 5,-4-5 1-6,-5-12-3 7,3-3 4-7,-7-4-2 7,7-1-1-7,-14 0-1 7,2 0-1-6,2 4 3 4,2 6-1-5,2 12 0 8,6 5 0-8,9 11-3 6,-3 1 3-6,2-1 0 7,-4-1 3-7,1-13-5 6,-7-4 2-5,6-7-5 5,-6-7-6-5,1-1-9 5,-2-2-7-5,-5-5-6 6,-1-1-2-7,-4 8-1 7,4 2 4-7,-2 5-12 6,-2 4 2-5,-5 3 6 6,1 1 6-7,3 2 18 6,-2 0 9-5,1 0 3 5,2 2 1-5,2 5 5 6,-2-5 4-7,0-2 13 6,3 0 5-6,7 1-1 8,-1-1-5-9,1 0-9 8,35-6-5-7,-40 2-5 6,1 1-1-5,-2-7-1 5,-4 0 0-5,4-8 2 5,-2 0 0-5,1-2-2 5,-2-1-1-6,2 7 0 7,-6-1-1-6,2 15 1 4,1 4 0-3,0 15 1 4,1-2 1-5,2 0-1 5,-1-7 1-5,1-11-1 6,-3 1-1-9,5-7 0 9,-5 5-1-5,0 1 1 3,0-1 0-4,11-5 0 6,5-2-1-7,35-20 0 7,-41 16 0-8,1-5 0 7,-1 2 2-5,-6-3-1 6,5 3 0-6,-2 4 0 5,-5-1 1-5,4 4-1 5,2 8 2-6,6 6-2 7,0 9 0-7,8 0 0 7,3-1 0-7,7-11 1 7,1-8-3-7,3-12 1 7,-11-9 0-7,-3-3 1 6,-7 1-1-6,-14 3 1 7,11 4-5-7,-15 4-23 6,7 5-10-5,1 6-32 5,-7-1-1-5,-2 5 6 5,-3 2 9-4,5-1 31 3,2 1 7-4,0-1 15 5,0 1 3-5,0 0 10 6,0-1 9-6,10-2 23 4,-2 1 11-5,2 0 11 7,43-3 2-6,-30 29 6 6,8 13 2-8,9 21 0 8,5 9 0-7,6 3-15 6,5-4-14-6,-8-10-22 7,2-10-6-5,-5-8-15 2,-11-8 2-3,-25-1-1 6,-5-5 0-7,-15-5-1 7,-8 1 0-7,0-10-4 7,-5-2-7-7,-8-8-7 7,0-14-11-7,-4-13-12 7,-3-14-11-7,-5-24-29 6,-3-13 2-5,0-15 10 5,8 0 16-5,15 15 36 5,17 13 7-5,17 19 24 6,6 9 20-7,11 1 41 6,2 8 17-5,2 6-3 5,-2 6-17-6,-6 17-41 7,-8 9-17-6,-3 18-8 5,-11 9-3-6,-10 5-1 7,1 2 3-7,-3-7-7 6,-2-9 0-5,13-10-8 5,-3-6-23-5,3-14-59 6,0-5-32-5,0-17-51 2,2-5 1-3,-1-10 56 5,4-5 60-6</inkml:trace>
    </iact:actionData>
  </iact:action>
  <iact:action type="add" startTime="158908">
    <iact:property name="dataType"/>
    <iact:actionData xml:id="d112">
      <inkml:trace xmlns:inkml="http://www.w3.org/2003/InkML" xml:id="stk112" contextRef="#ctx0" brushRef="#br0">11779 9005 910 0,'24'3'391'4,"-1"24"-186"6,5 11-45-6,-5 22-25 7,5 15-15-6,0 5-43 5,-2-7-23-5,-5-18-27 5,-2-14-14-6,-1-18-10 7,-4-7-1-7,-2-13 0 6,-2-3-2-4,-5-15 3 4,1-2-4-6,2-14-11 6,-2-10-5-5,3 0-4 5,0 4 5-4,10 21 8 3,4 12 4-4,9 8 2 5,2 8 1-6,-2 1 3 7,-1 3 3-6,-6-1 0 4,-3-5-4-4,-6-2 0 5,-3-11-9-4,-7-16-95 4,6-9-38-6,-8-6-63 6,-2 0-20-4,-2 2 157 3</inkml:trace>
    </iact:actionData>
  </iact:action>
  <iact:action type="add" startTime="159198">
    <iact:property name="dataType"/>
    <iact:actionData xml:id="d113">
      <inkml:trace xmlns:inkml="http://www.w3.org/2003/InkML" xml:id="stk113" contextRef="#ctx0" brushRef="#br0">12361 9213 777 0,'0'-1'364'6,"0"1"-144"-1,0 4-94 5,1 23-26-5,14 27-38 6,-8-47-15-7,2-10-32 6,-2-7-13-5,-2-10-46 5,-1-1-25-5,-8-2-39 6,-2-5-20-7,-4 1-8 6,-3 0-5-5,-1 2 25 6,1-2 35-7,1 8 95 5,-4 2 52-4,6 3 43 7,1 7-1-8,3-2-38 7,12 3-24-6,6-2-24 6,0-1-10-9,10-1-4 9,-3-4-2-7,7-3-5 6,-1-1 1-4,-3 1-2 4,-6 2 0-5,-4 11 1 4,-5 1-1-5,-2 11 21 8,-5 7 16-9,4 4 27 8,-1 2 6-7,12-4-8 7,5-2-14-7,20-8-17 7,4-2-5-7,7-4-3 7,-1-1 0-7,-14 5-7 6,2 5-3-5,-24 10-6 5,-13 5-5-5,-7 10 1 5,-20-2 0-6,1-7-3 7,6-7 2-7,3-18-1 6,5-6-1-5,11-16 1 6,3-8-1-7,12-11 1 7,10 4-1-7,3-5 2 7,5 7-2-7,4 9 4 6,-6 4 13-5,4 14 31 6,-3 1 15-7,-1 6 10 7,-6 2-13-7,-3 1-30 6,-7 3-11-6,-7-4-14 7,-3 0 0-7,-1-4-3 8,-4 1 0-9,0 0-2 8,0-1 5-7,2-5-2 7,2-9 0-7,43-33-3 7,-34 40 0-7,-3 11-1 9,5 7 0-11,1 1 1 9,-6-4-3-6,1-8 3 4,6 1 1-4,-2-11-1 5,4 0 0-5,-5-4 1 6,0-4-1-7,-1 2-7 6,-3 5-38-6,-10 9-122 7,-9 4-49-7,-19 13 115 7</inkml:trace>
    </iact:actionData>
  </iact:action>
  <iact:action type="add" startTime="160388">
    <iact:property name="dataType"/>
    <iact:actionData xml:id="d114">
      <inkml:trace xmlns:inkml="http://www.w3.org/2003/InkML" xml:id="stk114" contextRef="#ctx0" brushRef="#br0">11167 10158 770 0,'-45'18'302'7,"43"-8"-208"-2,2 8-16 6,0 5-7-7,9 2 0 6,-3-6-9-5,7-10-15 5,-3-2-10-5,5-12-9 6,1-7 0-5,-4-9-6 2,-5-6-1-2,-6-1-12 5,-1-2-3-7,0 3-4 6,0 0 0-7,0 7-2 7,-1 5 3-5,-8 11-3 5,-4 5-14-5,-2 9-36 5,-2 3-21-5,2-2-72 5,6 0 87-5</inkml:trace>
    </iact:actionData>
  </iact:action>
  <iact:action type="add" startTime="160681">
    <iact:property name="dataType"/>
    <iact:actionData xml:id="d115">
      <inkml:trace xmlns:inkml="http://www.w3.org/2003/InkML" xml:id="stk115" contextRef="#ctx0" brushRef="#br0">11204 9965 974 0,'121'-26'376'2,"-93"49"-279"8,-7 2-13-5,-5-7-34 5,3-8 1-6,-3-13 10 7,-5-16 2-6,6-13-8 5,6-6-8-5,0-9-25 5,13 1-5-5,2 4-11 5,-9-5-2-6,11 9-20 6,-7 6-51-4,0 15-34 4,-1 7 54-6</inkml:trace>
    </iact:actionData>
  </iact:action>
  <iact:action type="add" startTime="162238">
    <iact:property name="dataType"/>
    <iact:actionData xml:id="d116">
      <inkml:trace xmlns:inkml="http://www.w3.org/2003/InkML" xml:id="stk116" contextRef="#ctx0" brushRef="#br0">9311 12055 781 0,'-6'-3'303'2,"6"1"-218"8,9 4-1-5,-9-2-29 5,0 0 5-5,19-5 7 6,61-23-4-7,4-10-6 7,10-20-10-7,27-36-14 11,10-16-4-12,22-16-10 9,20 0-2-10,13-4-1 7,19-10 2-6,11-9 8 9,-2-2 2-9,48-13 6 8,-6-5-5-7,42-2-2 8,6-15-6-9,10-6-7 9,7 6-2-9,-14-5-6 9,-8 5-3-9,-29 31-4 8,-7 8 0-7,-50 24 1 7,-15 13 0-8,-30 22 3 8,-26 9 0-7,-42 30-3 8,-21 15 1-9,-50 22-27 8,-16 9-17-7,-21 9-41 7,-17 4-18-7,-27 18-28 8,-18 6-33-8,-22 20 109 6</inkml:trace>
    </iact:actionData>
  </iact:action>
  <iact:action type="add" startTime="162823">
    <iact:property name="dataType"/>
    <iact:actionData xml:id="d117">
      <inkml:trace xmlns:inkml="http://www.w3.org/2003/InkML" xml:id="stk117" contextRef="#ctx0" brushRef="#br0">9422 11852 994 0,'66'2'359'9,"22"-2"-298"-6,23-8-40 9,-2-13 2-8,-2-19-10 22,-52 21-2-23,-2 0 6-1,170-72 2 2,52-26 13 1,27-17 8-1,-72 6-3 7,31-13 1-7,-8-19 6 8,36-7 0-9,1-18 5 9,13 2-1-9,-10-6-10 9,-20-4-10-9,2 27-11 8,-33 8-8-7,-5 19-5 7,-19 8-1-7,-48 22-3 7,-12 6-8-7,-45 24-70 8,-10 16-43-9,-9 22 69 7</inkml:trace>
    </iact:actionData>
  </iact:action>
  <iact:action type="add" startTime="166653">
    <iact:property name="dataType"/>
    <iact:actionData xml:id="d118">
      <inkml:trace xmlns:inkml="http://www.w3.org/2003/InkML" xml:id="stk118" contextRef="#ctx0" brushRef="#br0">24016 13956 967 0,'-4'-32'346'2,"4"32"-301"10,3 21-4-9,-6 34-7 9,-2 23-8-8,-9 20-12 7,-7 8-4-7,-14-5-7 7,1 4 0-8,-17 16-1 8,-5-3-1-6,-18-6 2 6,-19-10 2-8,-5-8 5 8,5 1 7-7,16 5-3 8,19-6-8-9,20-28-5 8,13-17-15-8,16-31-39 10,9-12-22-11,9-25-56 10,7-9 75-9</inkml:trace>
    </iact:actionData>
  </iact:action>
  <iact:action type="add" startTime="166983">
    <iact:property name="dataType"/>
    <iact:actionData xml:id="d119">
      <inkml:trace xmlns:inkml="http://www.w3.org/2003/InkML" xml:id="stk119" contextRef="#ctx0" brushRef="#br0">23287 14390 1091 0,'5'-14'381'0,"15"66"-328"11,3 17-25-7,8 24-10 8,2 12 2-8,1-7-15 6,1-6-1-6,-4-15-3 7,0-14 1-8,-12-2-6 9,4-2-18-7,-8-9-32 6,3-8-29-9,-8-18-34 12,-3-10 67-12</inkml:trace>
    </iact:actionData>
  </iact:action>
  <iact:action type="add" startTime="167967">
    <iact:property name="dataType"/>
    <iact:actionData xml:id="d120">
      <inkml:trace xmlns:inkml="http://www.w3.org/2003/InkML" xml:id="stk120" contextRef="#ctx0" brushRef="#br0">21795 14433 977 0,'-11'-13'341'10,"3"11"-304"-7,2 20-27 9,2 14-1-9,4 40 0 8,-19 13 0-7,-18 17-2 7,9-36-2 4,5 0-4-12,-34 41 1 0,-3 13-1 5,9-14 2-3,-1-18 1 6,1-6 0-8,9-22 0 9,3-15-1-9,17-23-6 10,0-9-16-10,15-13-46 7,-2-8-30-6,9-19 55 8</inkml:trace>
    </iact:actionData>
  </iact:action>
  <iact:action type="add" startTime="168217">
    <iact:property name="dataType"/>
    <iact:actionData xml:id="d121">
      <inkml:trace xmlns:inkml="http://www.w3.org/2003/InkML" xml:id="stk121" contextRef="#ctx0" brushRef="#br0">21193 15016 678 0,'-7'16'278'2,"-9"10"-166"8,10 7-19-6,23 8-28 7,-2 4-16-7,13 3-23 6,0-2-9-5,-3-5-8 5,3 1-1-6,2-11-6 8,-2-3 3-7,-3-9-4 5,-2-9-1-6,-3 1-16 7,-1 0-24-7,-11-2-55 6,-2-5 57-5</inkml:trace>
    </iact:actionData>
  </iact:action>
  <iact:action type="add" startTime="168752">
    <iact:property name="dataType"/>
    <iact:actionData xml:id="d122">
      <inkml:trace xmlns:inkml="http://www.w3.org/2003/InkML" xml:id="stk122" contextRef="#ctx0" brushRef="#br0">19848 14629 971 0,'-14'60'331'2,"-16"19"-311"9,-5-1-7-7,-3-12-6 7,-13-2-1-7,5 8-2 7,3 4-2-7,-4 11 3 7,1-5 0-7,8-18-1 8,6-8 0-10,8-31-19 9,7-13-29-7,5-21 238 7,-4-13-161-7</inkml:trace>
    </iact:actionData>
  </iact:action>
  <iact:action type="add" startTime="168990">
    <iact:property name="dataType"/>
    <iact:actionData xml:id="d123">
      <inkml:trace xmlns:inkml="http://www.w3.org/2003/InkML" xml:id="stk123" contextRef="#ctx0" brushRef="#br0">19283 14963 772 0,'-79'-26'283'4,"80"45"-219"5,12 6-11-5,14 7-16 7,2 5-3-7,5 8-15 7,-2 0-6-7,5 7-7 7,-1 2-2-7,2-1-1 7,5-3-1-7,-7-5 0 7,-3-7-2-6,-5-10-1 4,-5 1-14-4,-4-7-40 6,-1 0-7-7,-14 2 31 6</inkml:trace>
    </iact:actionData>
  </iact:action>
  <iact:action type="add" startTime="172590">
    <iact:property name="dataType"/>
    <iact:actionData xml:id="d124">
      <inkml:trace xmlns:inkml="http://www.w3.org/2003/InkML" xml:id="stk124" contextRef="#ctx0" brushRef="#br0">15735 13882 649 0,'1'-98'283'4,"-10"99"-137"6,5 6-85-5,0 12-38 5,-2 11-9-5,1 14-10 6,-1 6 0-7,-1 26 1 7,-2 4-5-7,-2 8 6 7,-3 0-3-8,-5-3 4 9,-4 10 5-8,-8 23 1 7,-2 5 1-7,-4-3-4 6,-7-10 0-6,3-19-5 8,0-5 3-9,3-5 1 8,6-1 2-7,-1-14 1 8,10-7 1-9,13-20 0 8,-4-6-4-7,14-14-2 7,-1-5-4-7,2-3-3 6,4-6-1-5,-5-2 1 6,9-1-1-8,-11-10 1 8,7 0 0-6,-8-8-14 6,3-8-10-7,0-5-45 7,-5-6-25-8,5-18 58 7</inkml:trace>
    </iact:actionData>
  </iact:action>
  <iact:action type="add" startTime="173054">
    <iact:property name="dataType"/>
    <iact:actionData xml:id="d125">
      <inkml:trace xmlns:inkml="http://www.w3.org/2003/InkML" xml:id="stk125" contextRef="#ctx0" brushRef="#br0">15181 13748 730 0,'-2'0'287'1,"4"8"-192"10,8 5-44-7,18 21-30 7,4 11 1-7,15 34 4 7,0 16-4-7,0 18-6 7,4-1-1-7,0-8-6 7,-1-2-1-7,-1 11-3 8,-4 6 1-10,2 2-5 10,-5 0 5-9,1-1 4 9,-4 0 2-9,5 1 5 9,6-6 1-9,-10-32 2 9,1-8-2-9,-12-30 3 8,3-5-6-7,-8-11-6 9,-7-8 1-11,-6-8-9 9,-9-4 4-7,-2-5-3 7,0-4 1-8,-2-1-15 9,2-1-23-9,-6-9-6 9,-7-20 16-9</inkml:trace>
    </iact:actionData>
  </iact:action>
  <iact:action type="add" startTime="174903">
    <iact:property name="dataType"/>
    <iact:actionData xml:id="d126">
      <inkml:trace xmlns:inkml="http://www.w3.org/2003/InkML" xml:id="stk126" contextRef="#ctx0" brushRef="#br0">16983 10131 739 0,'-9'-3'291'2,"5"1"-203"9,4 2-14-7,0 0-39 8,0 0-11-9,0 0-15 8,0 0-1-7,0 0-4 8,13 8 0-9,43 28-2 8,-33-31 3-6,15-1 3 6,18-4 0-8,13 0 4 9,2-1-1-9,7-5 1 8,-8 0-1-7,1 3 0 8,3-2 2-9,23 7-4 11,7 1 2-13,18 0-4 10,4-3-1-7,-5-2 2 7,8-1-4-8,9-1 7 9,5 1-4-9,-2-4 1 9,-12 4 2-9,-12 0-4 8,0 3 2-7,-14 0-2 8,-9 0-4-9,-30 4 0 7,-17 1-1-5,-15 2 0 6,-8 2-1-8,-10-2-36 9,-9-1-41-9,-5-2 47 9</inkml:trace>
    </iact:actionData>
  </iact:action>
  <iact:action type="add" startTime="175498">
    <iact:property name="dataType"/>
    <iact:actionData xml:id="d127">
      <inkml:trace xmlns:inkml="http://www.w3.org/2003/InkML" xml:id="stk127" contextRef="#ctx0" brushRef="#br0">16955 9914 860 0,'-6'3'307'2,"15"11"-268"9,7 8-7-6,12 6-27 6,11 0 3-7,14 6-1 6,9-3-1-6,15-4 4 6,-25-13 0 7,-1 0 14-14,40 5 6-1,14 0 6 7,-5-3 4-5,16-4-5 7,1-3-8-7,16-3-5 7,-4-5-6-7,1-1-2 7,10 0 0-7,5-4-2 7,4-3 1-7,-4-4 2 7,3 1-2-7,-4-2 1 6,-7 1-1-5,-25-1-10 7,-19 0 2-9,-41 8-2 8,-10 2-4-8,-24 5 3 9,-9 2-10-9,-12 2-48 9,-8 0-23-9,-12 12 42 9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6-01T11:26:38.6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306">
    <iact:property name="dataType"/>
    <iact:actionData xml:id="d0">
      <inkml:trace xmlns:inkml="http://www.w3.org/2003/InkML" xml:id="stk0" contextRef="#ctx0" brushRef="#br0">2187 15145 624 0,'-19'1'253'1,"5"5"-172"10,1-3-10-6,9 1-41 5,-1 1-10-5,5-5-16 5,0 0-3-6,0 0-1 8,0-2-3-9,0 1 5 9,3-2-1-9,12-4 1 8,41-52 2-6,-33 36 5 5,2-4 6-6,6 1 4 7,3 0 5-7,11 4-3 9,12 2-1-11,13 1-4 8,10 3-2-6,-1-1-2 8,-11-4-1-9,-5 2-1 9,-4-4-4-9,-2-8-1 9,3 5-3-9,2-2 0 8,-2-2 1-7,-4 13 1 8,-8-5-2-9,-7 3 0 9,-7 6 0-9,-12-2-1 9,1 3 2-8,-13 8-3 5,2-2 1-4,-6 5-1 6,-5-2 0-7,8 0 2 7,-6-2-1-8,-3 4-30 9,0-1-27-9,-3 1 34 8</inkml:trace>
    </iact:actionData>
  </iact:action>
  <iact:action type="add" startTime="15727">
    <iact:property name="dataType"/>
    <iact:actionData xml:id="d1">
      <inkml:trace xmlns:inkml="http://www.w3.org/2003/InkML" xml:id="stk1" contextRef="#ctx0" brushRef="#br0">3234 14525 507 0,'41'-45'271'8,"2"40"-33"-4,-1 13-150 8,4 5-12-9,-5 9-25 10,-2 7-15-11,-11 14-15 9,-9 11-7-6,-10 20-5 5,-14 0-1-6,-11-5-3 7,-7-6-2-7,-8-18-5 8,3-1-6-8,9-6-17 8,5-3-23-10,3-5-39 9,7-8 52-8</inkml:trace>
    </iact:actionData>
  </iact:action>
  <iact:action type="add" startTime="17638">
    <iact:property name="dataType"/>
    <iact:actionData xml:id="d2">
      <inkml:trace xmlns:inkml="http://www.w3.org/2003/InkML" xml:id="stk2" contextRef="#ctx0" brushRef="#br0">6262 14352 375 0,'-111'-7'192'1,"105"-3"-42"10,0-2-50-7,3 2-38 7,-1-2-6-7,-1 0-12 7,0-1-8-6,-4 1-6 5,3 3-4-6,-1 1-12 7,1 6-2-7,-3 2-2 7,-4 5-7-7,-3 11 2 7,-6 3-1-7,-6 11-1 7,0 6-1-7,-4 9 0 7,-2 12 2-7,-13 27-5 8,5 14 9-10,-12 12 3 9,1-2 0-7,12-5 7 8,3-2-8-9,14 18-1 8,10 2-6-8,11-5-1 9,3-9-2-9,19-13 1 9,13 0 1-9,19 5-4 10,9-5 3-11,14-15-3 9,2-12 2-7,7-18 3 8,7-2-4-9,30-8 3 9,12 4-3-9,11-5 1 8,4-3 1-7,9 2 1 7,4-5 3-7,7-4-1 7,-3-2 0-7,15-2 0 7,-3-8-3-8,2-6 1 9,17-6 0-9,-3-8-2 9,-1-2 1-8,15 3 1 9,7 3 0-10,-17 2 0 6,2 1-2-5,17 11 0 8,-14 1 0-9,17 13 0 8,13 5 0-7,-28-5 2 7,12 6-3-7,12-8 1 8,-16-1 1-9,37 2-1 9,-5-5 2-9,-4 0-2 8,21 1-1-8,-18-8 1 9,6-1 0-9,17-5-1 9,-25-2 3-8,34 1 0 7,-12-5 4-8,14-3 2 9,3-2 0-9,1-4-2 8,3-8-1-7,-15-5 0 7,16-3-2-6,-26-11-1 5,15 6 1-6,-16-13 1 6,-15-5 4-5,12-13 5 6,-105 13 1 7,5 1 0-15,111-39-1-2,16-10-5 6,-52 17-2-3,-30 17-1 8,-10 2-4-8,-7-6 1 7,-9-4 2-8,-11-14-3 8,-7 1 5-6,-7 3-3 4,-7 6-2-4,-15 15 2 6,9 5-1-8,-11 7 7 9,-5-3-1-9,-22-4 3 9,-17-1 0-8,-2 0-3 7,-2 5 4-8,-3 7-1 7,-7 3-4-5,-13 13 1 7,-8 5-6-9,-15 5-2 9,-7 6 4-9,-1 3-2 8,-12 5-1-7,-5 5-34 8,-7 2-45-9,-20-4 48 7</inkml:trace>
    </iact:actionData>
  </iact:action>
  <iact:action type="add" startTime="18624">
    <iact:property name="dataType"/>
    <iact:actionData xml:id="d3">
      <inkml:trace xmlns:inkml="http://www.w3.org/2003/InkML" xml:id="stk3" contextRef="#ctx0" brushRef="#br0">19866 15038 395 0,'44'-72'212'8,"-28"68"-40"-3,3-2-84 6,-3 1-11-7,2 2-16 7,4 3-8-8,-2 3-10 8,4 3-9-6,-1 7-4 6,-1 5-1-8,-4 7-8 9,-7 6 3-9,-8 8-6 9,-7 8-5-9,-18 15 0 8,-7 4-6-6,-12 7-1 6,-2-3 0-8,-7-13-4 10,-1-7-2-9,3-13-32 5,-4-8-34-6,20-10 41 9</inkml:trace>
    </iact:actionData>
  </iact:action>
  <iact:action type="add" startTime="22140">
    <iact:property name="dataType"/>
    <iact:actionData xml:id="d4">
      <inkml:trace xmlns:inkml="http://www.w3.org/2003/InkML" xml:id="stk4" contextRef="#ctx0" brushRef="#br0">20673 14311 496 0,'-17'0'243'3,"8"0"-73"8,-2 0-40-6,3 4-38 5,3 5-17-6,5 19-24 6,12 10-7-5,9 27-1 5,6 12 2-5,11 16-3 6,2 2-3-6,-2-12-15 5,-4-6-5-5,-6-22-8 5,-6-8-3-6,-6-7-5 6,-3-8 1-4,-7-11-2 4,-2-7-2-5,-1-11-12 5,-1-6-9-6,-7-16-14 7,4-7-6-7,-12-15-2 7,-1-5-3-7,-5-4-6 7,-4-5 2-7,-1-7 11 6,-1-4 9-5,4-3 19 5,1 2 8-6,7 5 11 6,9 5 11-5,4 9 28 5,7 7 10-5,9 12 3 5,3 4-7-5,14 16-25 6,2 9-9-7,18 18-7 6,8 11 2-5,14 19 7 5,2 8 3-4,-15 5 0 3,-6 8 4-5,-23-4 0 7,-5-2 0-7,-15 0-3 7,-2-9-7-7,-11-3-8 7,0-4-4-7,-2-4-3 7,-1-4-10-7,-3-7-38 6,2-2-23-4,-5-14-42 3,-6-6-28-5,-2-10 92 7</inkml:trace>
    </iact:actionData>
  </iact:action>
  <iact:action type="add" startTime="22692">
    <iact:property name="dataType"/>
    <iact:actionData xml:id="d5">
      <inkml:trace xmlns:inkml="http://www.w3.org/2003/InkML" xml:id="stk5" contextRef="#ctx0" brushRef="#br0">20683 15094 806 0,'0'-21'320'2,"9"-10"-206"9,10-4 0-6,13-6-19 5,2-1-5-5,4 5-33 5,3 6-14-6,9 11-29 7,7-2-8-6,5 4-6 5,2-2-19-6,-4-7-45 7,-7-4-29-7,-11-11 52 7</inkml:trace>
    </iact:actionData>
  </iact:action>
  <iact:action type="add" startTime="22876">
    <iact:property name="dataType"/>
    <iact:actionData xml:id="d6">
      <inkml:trace xmlns:inkml="http://www.w3.org/2003/InkML" xml:id="stk6" contextRef="#ctx0" brushRef="#br0">21477 14635 625 0,'12'57'273'7,"0"2"-143"-2,1-15-55 6,9-5-5-6,1-26-12 5,5-7-2-6,10-16-5 6,-4-13-5-4,0-11-13 3,1 2-3-4,-20-4-10 5,-5 4-1-5,-10 1 5 5,-13 5 3-5,-14 4-1 5,-1 7-3-5,-13 11-10 5,0 4-5-5,9 7-4 6,-2 8-2-7,20 3-2 6,5 2-10-6,9-1-34 6,1 2-18-5,13-4-61 6,3-5-9-8,1-13 83 8</inkml:trace>
    </iact:actionData>
  </iact:action>
  <iact:action type="add" startTime="23169">
    <iact:property name="dataType"/>
    <iact:actionData xml:id="d7">
      <inkml:trace xmlns:inkml="http://www.w3.org/2003/InkML" xml:id="stk7" contextRef="#ctx0" brushRef="#br0">22093 14403 637 0,'23'-24'262'2,"-17"10"-152"8,-2 6-3-6,-8 6-16 7,-6 2-14-6,-5 12-23 5,-7 4-13-5,6 12-12 4,-2 3-2-4,10-2-6 5,8-1-5-5,4-15-6 5,9-3-2-5,3-10-3 5,5-4-2-5,8 2 0 7,-3 2-1-9,14 22 1 7,1 16 6-3,7 33 10 1,4 11 3-2,-24 0-2 3,-5-10-3-4,-27-28-9 6,1-11-3-6,-18-18 14 5,-10-8 9-6,-5-7 21 5,-10-9 13-4,8-13-13 6,10-4-6-7,14-12-25 6,5-2-12-4,9-9-3 4,9-9-2-5,7-6 7 4,7-2 10-4,5 9 7 5,13 10 0-5,2 18-7 6,-16 8-9-8,10 17-15 8,-13 4-21-6,-16 11-56 6,10 7-39-8,-17 4-77 8,-1 6 116-6</inkml:trace>
    </iact:actionData>
  </iact:action>
  <iact:action type="add" startTime="23680">
    <iact:property name="dataType"/>
    <iact:actionData xml:id="d8">
      <inkml:trace xmlns:inkml="http://www.w3.org/2003/InkML" xml:id="stk8" contextRef="#ctx0" brushRef="#br0">21142 15425 925 0,'-34'23'364'7,"20"1"-258"-3,14-10-41 7,10-2-8-7,37-9-11 7,14-5 0-6,30-17 1 5,9-7 4-5,29-27 5 6,8-13 3-6,11-7 1 4,-7-2-6-5,-21 15-27 6,-7 13-9-5,-12 20-14 5,-12 0-2-5,-29 14 0 6,-16 3-5-7,-29 1-47 7,-2 12-30-8,-10 0-68 8,-6 1 531-6,2 4-306 5</inkml:trace>
    </iact:actionData>
  </iact:action>
  <iact:action type="add" startTime="25593">
    <iact:property name="dataType"/>
    <iact:actionData xml:id="d9">
      <inkml:trace xmlns:inkml="http://www.w3.org/2003/InkML" xml:id="stk9" contextRef="#ctx0" brushRef="#br0">9497 14248 640 0,'-84'37'244'9,"70"-34"-175"-5,-1-2-48 8,-3 1-9-8,4 1-7 7,-5-1-2-8,1 3 0 9,-1-1-2-8,0 4 1 7,2 0 0-8,2 1-1 8,2 1 0-7,10-4 0 7,-2-1 0-7,7-2 2 7,-2-3 6-7,0 0 14 7,0 0 6-7,17 1 11 7,46 6 1-7,-30-2-11 7,3 1-5-6,16 0-13 5,9 5-5-7,17-2-2 9,1-5 0-9,-3 2 2 10,-3-4 1-11,-5-2 1 9,1-2 0-7,5-2 3 8,7-3-1-9,7 2 1 8,4-1 1-8,-11-2 1 9,-7-3 1-8,-8-2 3 8,-6 0-3-10,-1 3-1 10,-8-1 1-8,-4 4-1 7,-3 6 0-7,-18 1-4 7,-2 4 0-8,-18 3-29 9,-11 1-18-9,-6 3-71 8,-16-3-18-7,-11 2 75 7</inkml:trace>
    </iact:actionData>
  </iact:action>
  <iact:action type="add" startTime="36309">
    <iact:property name="dataType"/>
    <iact:actionData xml:id="d10">
      <inkml:trace xmlns:inkml="http://www.w3.org/2003/InkML" xml:id="stk10" contextRef="#ctx0" brushRef="#br0">5064 9550 596 0,'-38'2'226'4,"10"2"-169"6,-4 1-9-6,-2-1-16 7,2 2-10-7,-2-2-14 8,-4 1-3-9,1-4-3 8,-4-4 0-7,-1-4 1 8,-4-6 2-7,-11-11 4 5,-7 2 7-6,-6-16 11 6,-5-1-1-6,13-13-3 6,11-6-6-4,10 1-12 3,6-2-1-5,9 5-1 9,8 1-2-11,16 2-1 10,7-2 2-9,14-7-2 9,6-2 1-9,16-6-1 8,10 2 0-7,19 4 1 7,14 3-1-7,5 18 2 8,-1 6-1-9,-3 13 1 8,-3 8-1-8,5 14 0 10,8 4 0-10,9 15 1 8,-6 7 1-8,-13 14 0 9,-15 10 0-9,-18 16 0 8,-3 3-1-7,-12 4-1 8,-8-3 1-9,-18 1-2 8,-11 3 0-7,-12 17 2 7,-12 7-1-7,-12 9 1 7,-5-3-2-6,-11-11-27 6,1-8-33-8,-19-12 38 8</inkml:trace>
    </iact:actionData>
  </iact:action>
  <iact:action type="add" startTime="37888">
    <iact:property name="dataType"/>
    <iact:actionData xml:id="d11">
      <inkml:trace xmlns:inkml="http://www.w3.org/2003/InkML" xml:id="stk11" contextRef="#ctx0" brushRef="#br0">4586 3069 515 0,'-13'-2'202'2,"9"-3"-132"9,-1 5-5-7,-5 2-20 7,6-1-9-7,4-1-21 7,0 0-8-7,0 0-4 7,0 0-1-7,0 0 3 7,0 0 3-7,14 6 3 6,42 36 2-5,-33-36 2 6,-4-1 0-8,8 5-2 8,-4 2-1-7,5 1-5 7,1 3 0-6,7-3-2 7,3 0 0-9,8-4-1 8,7-3 1-8,18-3 1 8,3 1-1-7,4 1 2 7,0 1 0-7,-15-3-1 7,-2-2 1-7,2-2-1 6,2-5 1-5,18-3 3 6,5-1 1-8,8-1 2 8,-3-2-2-7,-14 0-3 7,-1-2-1-8,-10 1-5 8,-3-2 2-7,4-2-3 8,5 2 0-9,3-3 1 9,-4-2-2-9,-11-4 2 9,-8-4 1-9,-16-2-1 9,1-7 1-9,-12-1-1 9,-8-4-1-9,-5-4 1 9,-6 3 1-9,-9 2 4 9,-2 4 2-9,-13 3 0 8,-2-2 1-7,-5 0-2 6,-7-1-1-5,2 0-4 6,-4 1-1-8,-8-7-1 9,-4-5 0-9,-9-14 1 9,-8-5 0-9,-9 5 1 9,3 6 1-9,-2 16-3 11,5 10 3-13,-2 12-3 10,-1 6-1-7,-13 9 3 7,-9 5-3-8,-16 8 1 9,-2 3 2-8,4 13-4 7,12 7-1-7,-4 12-4 6,-4 9 0-6,-13 7 0 7,0 0 2-7,11-5 2 8,11 0 0-9,18-3 2 9,4-2 0-9,14 9 0 10,-2 5 0-11,6 20 0 10,10 7 1-9,15 4 1 9,17-9 1-9,23-15 0 9,10-10-1-9,26-13 0 8,3-2 1-8,13-12-1 9,6-11 1-9,23-13-2 9,22-10 1-9,27-13-2 9,4-4-2-9,15-13-50 9,15 5 38-9</inkml:trace>
    </iact:actionData>
  </iact:action>
  <iact:action type="add" startTime="42729">
    <iact:property name="dataType"/>
    <iact:actionData xml:id="d12">
      <inkml:trace xmlns:inkml="http://www.w3.org/2003/InkML" xml:id="stk12" contextRef="#ctx0" brushRef="#br0">21576 16272 724 0,'-39'6'286'2,"20"15"-190"8,2 10-19-5,7 28-18 6,8 13-5-6,9 20-2 5,5 3-3-5,9-1-9 5,-2-6-8-5,4-3-14 4,1-2-7-3,-7-11-6 3,10-4-1-4,-11-29-2 6,1-7-3-7,-7-17-37 7,5-12-23-7,-6-21-72 6,-9-9 78-5</inkml:trace>
    </iact:actionData>
  </iact:action>
  <iact:action type="add" startTime="42954">
    <iact:property name="dataType"/>
    <iact:actionData xml:id="d13">
      <inkml:trace xmlns:inkml="http://www.w3.org/2003/InkML" xml:id="stk13" contextRef="#ctx0" brushRef="#br0">21439 16467 751 0,'0'-36'318'2,"11"26"-195"7,6 16-29-4,17 29-45 6,16 11-8-7,16 14-1 6,8-2-6-5,-3-6-14 5,-7-7-4-6,-20-8-5 7,-7-4-2-7,-10-5-2 6,0-1-3-5,-2-7-14 5,-2 2-23-4,-5-7-78 4,-8-7 73-4</inkml:trace>
    </iact:actionData>
  </iact:action>
  <iact:action type="add" startTime="43189">
    <iact:property name="dataType"/>
    <iact:actionData xml:id="d14">
      <inkml:trace xmlns:inkml="http://www.w3.org/2003/InkML" xml:id="stk14" contextRef="#ctx0" brushRef="#br0">21952 16966 801 0,'-89'35'324'4,"90"-65"-200"6,9-1-24-5,-1-6-42 6,4 11-17-6,2 4-28 4,-5 0-11-4,-1 12-19 5,0-1-12-5,4 4-26 5,-3 0-8-4,9-4-1 3,-1 6 7-3,-8-3 23 3,3 2 10-5,2 3 14 7,3 2 6-6,2 5 13 5,4 4 6-5,-7 5 13 5,1 2-1-5,-4 2-7 6,-3 4-4-8,-3-4-6 7,1-5-1-5,-3-8-2 5,-2-2 3-5,2-12 13 5,3-8 2-5,7-11 3 5,-1-7-1-5,13 3-12 5,1 1 1-6,5 10-1 6,7 5 0-5,0 13 0 5,-3 4-3-5,0 7-4 6,-10 7-1-7,-9-1-3 6,-2 3-1-5,-11-4-1 5,6-2-1-4,-8-6 1 3,-2-4-2-4,-1-7 0 5,-1 5-1-5,0 1-2 4,3-8 0-3,3-14-13 5,16-37-6-8,-16 41-10 7,-2 3-4-4,5 8-1 3,1 8 1-4,-1 0 1 6,1 2 3-5,2-4 7 2,-3-7-1-3,3 1-8 5,1-3-7-4,-3 7-6 4,-1 4 2-6,-3 10 17 6,-2 5 10-5,0 2 15 5,1 1 3-5,-1-9 1 4,1-2-6-3,-5-11 3 3</inkml:trace>
    </iact:actionData>
  </iact:action>
  <iact:action type="add" startTime="43819">
    <iact:property name="dataType"/>
    <iact:actionData xml:id="d15">
      <inkml:trace xmlns:inkml="http://www.w3.org/2003/InkML" xml:id="stk15" contextRef="#ctx0" brushRef="#br0">22575 16341 873 0,'0'-8'329'9,"0"1"-246"-4,8 0-53 6,10-1-16-7,-3-1-15 6,4 9-24-5,0 0 16 6</inkml:trace>
    </iact:actionData>
  </iact:action>
  <iact:action type="add" startTime="44045">
    <iact:property name="dataType"/>
    <iact:actionData xml:id="d16">
      <inkml:trace xmlns:inkml="http://www.w3.org/2003/InkML" xml:id="stk16" contextRef="#ctx0" brushRef="#br0">22948 16313 809 0,'60'26'335'7,"-71"-20"-217"-2,11 1-51 5,-3 1-24-6,6 2-26 6,8 4-4-5,-11 6-3 5,12 9-2-5,-6-6 0 5,-6 1 0-5,6-11 1 5,-11-12 0-5,5-1 3 5,0-8 2-5,0 6 0 6,0-4-1-8,3-32-7 8,12-32-3-7,-5 41-1 8,-1-1 0-9,6 17-1 9,-2 6 0-9,1 8 0 8,-2 6-1-7,3 11 1 7,-5 1 0-7,3-1 0 7,-3-2 0-7,-1-10-1 6,-3-6 0-5,1-8 1 5,-1-3-1-4,0-7 0 4,3-2-2-6,-5-2 1 6,-1 1-2-5,-1 5-4 5,2 4-4-6,2 3-10 7,1 6-2-7,2 2-4 7,-2-2 5-6,1 3 9 5,1 0 4-5,-2-1 4 4,2-1-3-3,4-4-8 3,-3 2-8-4,-1-6-20 6,4-2-9-7,-3 2-10 6,4-2 3-6,-4 2 19 6,-1 2 10-5,-1 0 18 6,1-1 6-7,-7 3 8 7,2 0 11-7,-5 2 26 7,-2 2 10-7,3 2 3 6,-2 0-4-5,2 0-22 6,0-1-5-7,0-1-1 7,0 1 1-7,0-1 4 6,0 1 1-5,0-1 2 5,0 1-2-5,0-1-2 8,0 1-2-9,0 0-2 5,0-1-1-6,0 1-3 8,0-1-4-7,0 1-5 7,0-1-3-6,0 2-2 5,0 0 0-6,0 0-1 6,0 0 1-4,0 0 0 4,0 0-1-6,0-1 1 6,0-1-1-5,0 1 2 5,0-1-1-5,0 1 2 5,0-1 0-5,0 1 1 5,0-1-1-6,2 1 0 7,-2 0 0-7,4-1-2 6,-1 1 1-5,-2 1 0 5,1 0 0-5,1 0-1 6,-3 0 0-6,1 0-1 4,4 3 0-4,-2-2 1 6,2 3-1-8,4 7 0 9,37 37 1-9,-35-30-1 9,3-2 0-9,0-3 0 8,-1-3 0-6,6-11 0 5,5-8 0-5,-7-7 0 6,7-5 0-5,-11 1 1 3,-11-1 1-5,8 8 4 8,-3 3 1-8,3 7-3 5,1 3 0-5,-7 1-2 6,3 5 0-5,1 0 0 5,3 0-1-5,6-2 0 5,0-2 0-5,5-2 0 5,-3-5-1-5,0-3 1 4,2-4-1-4,-4-4 1 5,2-5-1-5,-4-5 0 6,1-8 0-7,-9-16 0 6,1-7 0-5,-8-19 1 5,-3-5-1-6,-7-5 0 6,-4-2-1-5,-5-13-3 5,-13-6-6-5,-15 0-11 5,-6 6 0-5,-11 42 7 5,7 24 13-5,14 44 13 5,7 20 1-5,28 39 4 6,13 20 0-7,27 21 12 6,18 3 10-5,13-13 15 5,-3-14 0-4,4-23-6 2,-4-12-8-3,-2-25-17 6,3-5-8-7,-5-17-7 6,-1-3-2-5,-5-6-3 5,-10-10-3-5,1 6-10 5,-15-2-20-5,-11 2-47 6,-14 6-20-7,-15-1-60 8,-11 4 90-9,-19 1 31 8</inkml:trace>
    </iact:actionData>
  </iact:action>
  <iact:action type="add" startTime="45602">
    <iact:property name="dataType"/>
    <iact:actionData xml:id="d17">
      <inkml:trace xmlns:inkml="http://www.w3.org/2003/InkML" xml:id="stk17" contextRef="#ctx0" brushRef="#br0">21464 17713 805 0,'-10'21'295'2,"14"-12"-236"8,5-3-11-5,10-12-3 6,13-4 3-7,28-12 10 6,21-8 1-4,11-5-5 3,8-4-4-3,1-4-13 4,-1-2-7-6,34 2-5 6,14-10-6-5,14-7 8 5,15-7 4-5,18-31 16 5,-14-5 7-6,42-8 5 6,-6 4-5-5,-36 22-22 6,0 12-9-7,-52 14-15 7,-8 6-3-7,-10 6 1 6,-1 8-2-5,-23-1-39 5,-17 8-45-5,-24-6 48 6</inkml:trace>
    </iact:actionData>
  </iact:action>
  <iact:action type="add" startTime="49098">
    <iact:property name="dataType"/>
    <iact:actionData xml:id="d18">
      <inkml:trace xmlns:inkml="http://www.w3.org/2003/InkML" xml:id="stk18" contextRef="#ctx0" brushRef="#br0">18206 4025 537 0,'18'77'212'9,"-42"-52"-155"-4,1-6 3 5,-4-5 7-5,-2-4-3 5,1-1 1-6,-13-8-4 7,-1-1-5-7,-14-7-13 7,-10-8-4-6,5-11-11 5,1-4-3-6,13-16-8 6,15-6-4-5,17-17-5 6,5-1-1-6,18-8-3 5,13 7-2-6,26 3 0 6,13 8-2-5,13 15 3 5,-7 4 3-5,-10 23 1 4,-12 9 2-4,-17 23-2 5,-3 15-2-5,-9 10 1 6,-11 5 1-6,-8 12-1 5,-7 1 0-6,-3 14-1 7,-4 5-1-7,-1 3-14 7,-1-6-20-7,2-8-49 7,-1-8 47-7</inkml:trace>
    </iact:actionData>
  </iact:action>
  <iact:action type="add" startTime="49659">
    <iact:property name="dataType"/>
    <iact:actionData xml:id="d19">
      <inkml:trace xmlns:inkml="http://www.w3.org/2003/InkML" xml:id="stk19" contextRef="#ctx0" brushRef="#br0">18252 4886 668 0,'-94'37'270'3,"63"-31"-172"7,2 11-13-5,10 23-23 5,0 5-12-5,11 24-17 6,16 3-5-7,11-9-6 7,6-7 0-7,16-33 7 6,1-12 9-5,12-32 15 5,3-20 6-6,5-16-2 7,2-8-6-6,-14 7-11 5,-10 11-8-5,-33 10-7 4,-19 5-2-3,-21 10-10 4,-13 0-1-6,-9 7-7 7,-3 5 1-7,-6 4-17 6,2 8-16-5,-2 11-62 5,2 5-52-4,5 9 88 3</inkml:trace>
    </iact:actionData>
  </iact:action>
  <iact:action type="add" startTime="63068">
    <iact:property name="dataType"/>
    <iact:actionData xml:id="d20">
      <inkml:trace xmlns:inkml="http://www.w3.org/2003/InkML" xml:id="stk20" contextRef="#ctx0" brushRef="#br0">24059 13403 821 0,'-40'13'284'9,"40"-15"-255"-5,6 7-17 8,4 1-3-8,6 5 3 7,5 3-1-8,5 2-5 9,4 7-1-9,8 1-4 9,8 5 2-8,13 2-1 6,-24-12 0 6,2 1-1-14,33 23 3 1,9 8-1 7,-8 3 6-7,-5 3 8 8,7 8 0-7,10 17 5 7,-2 9-3-7,1 10-8 8,-12-2-1-9,-21 3-1 9,-4 3-2-10,-17 20 8 11,-8 2-1-10,-11 2 2 8,-5-6 6-8,-4-6-4 9,-4 2 4-9,-11-6-2 9,7-8-10-9,-8-20-2 8,-1-7-5-7,3-6-7 9,-5 1-5-11,4-1-23 10,0 0-19-9,-2-23-58 7,7-3 336-6,-2-26-189 8</inkml:trace>
    </iact:actionData>
  </iact:action>
  <iact:action type="add" startTime="63661">
    <iact:property name="dataType"/>
    <iact:actionData xml:id="d21">
      <inkml:trace xmlns:inkml="http://www.w3.org/2003/InkML" xml:id="stk21" contextRef="#ctx0" brushRef="#br0">22938 18253 1153 0,'-170'55'386'1,"0"-5"-376"9,9-6-10-5,3-28 5 7,4-11-3-8,4-20-6 5,1-14-4-4,1-23-17 6,-12-6 1-7,-7-21-3 7,-3-5 1-8,-5-8 9 9,6-9 2-9,-8-24 10 8,4-10 3-6,5-16 3 6,1-8-1-7,7-23 2 5,10-4-2-4,16-28-2 6,3-13 2-7,43 16 1 7,17-24-1-7,25 16 7 7,18 0-1-7,20-15 3 6,16 17 1-5,29-13-2 6,19 0-3-7,36 19-5 7,34-15 4-8,38 11-7 9,15 7 1-8,48-15-6 7,-6 22-2-8,38 21 4 9,9 0-3-9,6 38 8 8,15 17-2-7,-18 30 2 8,13 26 1-9,-16 44-2 8,-1 19 4-7,-2 40-4 7,-23 23 2-7,14 50 1 6,-16 18-2-6,-15 34 2 9,7 28-2-10,-40 6 1 7,-14 28 0-6,-29 30 5 7,-16-1 3-7,-29 36 1 6,-33-3 7-5,-43 22 0 6,-43 7-1-7,-60 6 6 8,-14 17-8-6,-52-17-1 2,-21 0-2-4,-38-17-6 7,-8-16-1-7,-48-8-29 7,-3-17-22-7,-37-16-73 8,-6-18 73-10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6-01T11:26:38.6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541">
    <iact:property name="dataType"/>
    <iact:actionData xml:id="d0">
      <inkml:trace xmlns:inkml="http://www.w3.org/2003/InkML" xml:id="stk0" contextRef="#ctx0" brushRef="#br0">11308 9942 614 0,'-9'76'228'2,"-6"-78"-182"8,2 2-10-6,-2 0-15 8,-1-1-7-9,-10 1-7 9,1-5-4-8,-6 1 2 7,-1 1-5-7,-6-10 0 7,0-2 0-7,-16-7 0 6,-2-3 0-5,-10-2 0 6,-9-6 2-8,3-5-1 8,-1-1 2-6,3 1 6 6,5 1-2-9,4-1 13 10,-8 0-3-8,10-5-3 8,1-4 3-9,2-7-11 8,18-6-2-8,15-13 2 9,9-6-6-9,22 0-3 8,15 4 4-7,15 13-4 7,8 2-1-7,15 0 1 6,-5-1-1-5,11-10 3 5,7 5 3-6,2 11 4 8,16 8 2-9,14 22-1 9,3 4 0-9,3 18-1 8,-5 8 0-7,-11 17 3 8,7 13-1-9,10 25 9 9,-5 5-4-9,-10 11-2 9,-13-4 6-8,-29-1-9 6,-9 6 4-6,-19 13 4 7,-20 17 2-7,-27 5 8 7,-22 2 2-7,-33 0-4 7,-25-2-8-7,-27 15-6 7,-10-1-8-7,-3-9-7 7,4-2-10-7,-10-7 210 7,-9 11-151-7</inkml:trace>
    </iact:actionData>
  </iact:action>
  <iact:action type="add" startTime="15060">
    <iact:property name="dataType"/>
    <iact:actionData xml:id="d1">
      <inkml:trace xmlns:inkml="http://www.w3.org/2003/InkML" xml:id="stk1" contextRef="#ctx0" brushRef="#br0">20563 7826 799 0,'-184'26'318'2,"157"-20"-225"8,2 6-24-5,9 2-34 5,6 7-6-5,10-1-5 5,4-2 1-5,14-2-5 6,-3-6 0-7,8-5 4 6,-1-5 3-5,9-9 2 5,0-7-6-5,-8-9-5 6,-2 0-2-8,-5 0-11 8,-9 5 0-6,5 3-5 5,-12 3 0-6,-12 4 3 7,9-2-2-7,-9 3-20 6,-2 2-18-4,5-2-40 4,9 5-19-6,0-10-38 7,19-2-87-8,0-9 151 9</inkml:trace>
    </iact:actionData>
  </iact:action>
  <iact:action type="add" startTime="15342">
    <iact:property name="dataType"/>
    <iact:actionData xml:id="d2">
      <inkml:trace xmlns:inkml="http://www.w3.org/2003/InkML" xml:id="stk2" contextRef="#ctx0" brushRef="#br0">20581 7670 662 0,'126'5'293'3,"-116"49"-154"7,-6 0-40-5,1 2-52 5,-5-8-14-5,0-5-18 5,-2-5-5-5,-2-16-5 5,4-6-8-5,0-10-25 6,-3-6-17-7,3-2-59 6,0 1-39-5,-1-1 2 6,-2 2 15-7,3 0 101 6,0 0 63-6,4 21 57 7,24 48 19-6,-15-43-13 5,2-5-5-5,4-11-13 6,0-9-9-6,6-8-29 4,-2-3-11-5,2-9-29 7,-1-6-20-7,3 0-64 6,-3-3-33-5,-1 3 66 5</inkml:trace>
    </iact:actionData>
  </iact:action>
  <iact:action type="add" startTime="15701">
    <iact:property name="dataType"/>
    <iact:actionData xml:id="d3">
      <inkml:trace xmlns:inkml="http://www.w3.org/2003/InkML" xml:id="stk3" contextRef="#ctx0" brushRef="#br0">20922 7892 814 0,'-38'-103'320'1,"40"93"-222"9,6-2-17-5,14-8-19 5,6 1-10-5,6 2-19 6,-2 3-10-7,-3 9-13 7,-13-2-7-7,5 13 0 6,-12 4 0-5,1 12-2 5,3 8 2-5,-13-1-1 5,3-3 3-5,-1 2-1 5,-1-3 0-5,3-6-2 4,5 1-1-4,-4-5 0 6,1-3 1-7,15-8-3 6,-1-1 1-4,3-6 0 6,-1-1 2-10,-12-5-2 8,0-4-7-5,-2-6-19 6,-2 1-7-8,-6-4-7 8,-2 8 4-6,2 6 17 5,0 2 7-5,2 4 12 5,-2 0 2-6,0 1 5 6,0-1 4-5,0 1 5 5,0-1 6-5,5-1 5 5,13-1 2-5,33-3 0 5,-36 18-7-6,-2 5-8 7,-3 3-4-7,-1 3-9 7,0-4-1-6,-3-5-17 5,-3-3-18-5,-3-10-25 5,1-4-19-5,2-6 266 5,-3-8-158-6</inkml:trace>
    </iact:actionData>
  </iact:action>
  <iact:action type="add" startTime="16236">
    <iact:property name="dataType"/>
    <iact:actionData xml:id="d4">
      <inkml:trace xmlns:inkml="http://www.w3.org/2003/InkML" xml:id="stk4" contextRef="#ctx0" brushRef="#br0">21454 7675 587 0,'37'-88'327'2,"-32"75"11"8,7-5-240-5,12-11-34 5,5 0-10-5,12-10-22 6,6 6-8-7,1 8-11 6,-1 3-8-5,-15 7-16 5,-4 6-20-5,-19 1-31 5,-9 5-14-5,-5 3-33 5,-8 3-16-5,3 10-17 5,1 1 9-6,-5 14 66 8,-5 5 57-7,-3 10 90 4,-8 1 21-1,16 5 5-2,6-1-14-1,4-10-34 5,16-1-13-5,-7-12-23 5,6-11-10-5,5-2-11 6,-6-6-6-7,5-9-18 6,-1-3-13-6,4-10-17 8,-3 0 2-9,-1 0 18 8,4 7 15-7,-5 9 28 7,-3-3 16-7,-4 15 14 7,1-3 1-7,-1 1 2 6,-1 6-9-5,-1-12-12 6,9 7-6-7,-7-11-10 6,7 3 2-6,2-9-3 8,-9-6 3-8,3-4-2 6,-1 3-5-6,-3 1-3 6,-4 2-6-4,2 4-5 4,-6 0-1-5,3 5 6 4,0 1 3-4,0 0 4 5,0-2 3-5,0 1 3 5,8-20-1-5,25-49 11 6,-9 36 1-8,-2 2 22 8,-2 8 12-6,-2 8 10 4,1 16 0-3,-4 15 0 4,-2 10-9-6,0 7-14 7,-3 0-6-7,-1-5-21 7,0-7-6-7,0 1-4 6,-4-7 0-6,-3-5-33 9,2-3-24-10,1-6-41 7,2-4-22-5,-7 2-35 5,0 1 96-5</inkml:trace>
    </iact:actionData>
  </iact:action>
  <iact:action type="add" startTime="16905">
    <iact:property name="dataType"/>
    <iact:actionData xml:id="d5">
      <inkml:trace xmlns:inkml="http://www.w3.org/2003/InkML" xml:id="stk5" contextRef="#ctx0" brushRef="#br0">22285 7273 882 0,'14'11'356'3,"-9"6"-207"6,3 8-77-4,6 12-11 6,-4 2-18-6,9-1-27 5,3 3-5-5,-7-10-7 5,8-3-4-6,-4-10-1 7,3-11-8-7,-3-4-12 7,-9-3 1-7,9-5-9 6,-4-5 2-5,-2-10 5 5,0-2-3-5,-2-5 12 4,3 7 4-4,-1-8 7 5,-8-1 4-4,4 2 12 4,-8-2 8-6,-1 8 12 7,0 4 5-6,-6 7 0 6,-3 8-9-8,-5 4-10 7,-5 5-7-4,4 6-11 3,-7-7-1-3,9 4-21 4,3-2-16-7,1-5-53 9,4-2-31-8,8-4 76 6</inkml:trace>
    </iact:actionData>
  </iact:action>
  <iact:action type="add" startTime="17297">
    <iact:property name="dataType"/>
    <iact:actionData xml:id="d6">
      <inkml:trace xmlns:inkml="http://www.w3.org/2003/InkML" xml:id="stk6" contextRef="#ctx0" brushRef="#br0">22723 7108 973 0,'0'28'375'8,"0"-2"-284"-3,4 12-15 5,2 0 4-4,7-6-26 3,0-1-13-4,8-6-18 5,2-4-9-6,5-5-12 7,4-5 0-7,0-5-21 6,-7-6-28-5,2-7-53 6,2-5-34-7,-7-13 81 6</inkml:trace>
    </iact:actionData>
  </iact:action>
  <iact:action type="add" startTime="17491">
    <iact:property name="dataType"/>
    <iact:actionData xml:id="d7">
      <inkml:trace xmlns:inkml="http://www.w3.org/2003/InkML" xml:id="stk7" contextRef="#ctx0" brushRef="#br0">23200 7045 976 0,'-1'11'375'7,"-4"11"-277"-2,-8 8-48 6,-3 3-2-7,-2-6-23 6,1-7-3-5,7-8-7 5,10-2-9-5,0-8-6 5,5-1-1-5,4-1 3 6,4-4 4-7,11 2 1 6,-1-5-5-5,7 3-2 5,-3 1-9-6,-13-2-36 6,-1 10-15-4,-18 5-30 4,0 9 2-6,-9 7 34 7,-3 1 23-6,8 2 41 5,-6-5 16-5,15-5 17 7,0-2 12-9,11-9 23 6,11-6 8-4,5-4 2 5,6-10-15-6,0-4-34 7,0-2-17-6,3-1-17 4,-4 3-9-3,-7 0-50 4,-10 4-35-5,-15 0-66 6,-4-1-58-8,-15 0 140 8</inkml:trace>
    </iact:actionData>
  </iact:action>
  <iact:action type="add" startTime="17918">
    <iact:property name="dataType"/>
    <iact:actionData xml:id="d8">
      <inkml:trace xmlns:inkml="http://www.w3.org/2003/InkML" xml:id="stk8" contextRef="#ctx0" brushRef="#br0">23662 6733 946 0,'0'-5'344'2,"-5"5"-250"7,14 0-15-4,-9 0 17 6,0 0-1-6,0 0-28 5,0 0-18-5,0 0-21 5,0 0-13-5,0 0-7 4,0 0-2-3,0 0-6 4,0 0 2-6,0 0-2 6,0 0-1-4,0 0 3 4,0 0-1-5,0 0-1 5,0 0 1-6,0 0-2 6,0 0 3-6,0 0 2 6,0 0-2-5,0 0 1 5,0 0-3-5,0 0 0 5,0 0 0-5,0 0 0 6,0 0-2-6,0 0 1 5,0 0-2-5,0 0 1 5,0 0-2-6,0 0 0 7,0 0-2-7,0 0 1 6,0 0 2-5,0 0 0 5,0 0 0-4,0 0-14 3,0 0-15-5,0-1-41 7,0 1-22-6,0 0 57 5</inkml:trace>
    </iact:actionData>
  </iact:action>
  <iact:action type="add" startTime="18811">
    <iact:property name="dataType"/>
    <iact:actionData xml:id="d9">
      <inkml:trace xmlns:inkml="http://www.w3.org/2003/InkML" xml:id="stk9" contextRef="#ctx0" brushRef="#br0">24473 6399 797 0,'-9'1'336'1,"12"-7"-205"9,8 2-17-5,14-14-36 5,5-4-6-5,4-4-10 5,3 4-11-5,-8 15-19 5,-7 7-13-5,-9 22-12 6,-11 11-2-7,-8 19-1 7,-12 3-12-6,-2-6-18 5,-4-10-6-4,2-15-19 2,3-7 8-3,6-7 11 5,3-5 5-5,10-5 5 5,8-3 2-5,9-6 5 5,6 0-1-5,9-4 10 5,-1 0 6-5,4 3 11 5,-3 5 9-5,-8 4 4 4,-7-2-3-3,-11 10-6 4,-3 3-7-6,-10 11-5 6,-3-1 0-5,-4 1-3 6,4-6 1-7,4-7-1 7,2 3-2-7,1-10-3 6,6-1 0-6,7-3 5 6,14-3-1-4,2-4 2 3,2 0 1-4,-2 3-6 5,5 1-12-5,-21 6-43 5,-10 7-36-5,-29 11 57 6</inkml:trace>
    </iact:actionData>
  </iact:action>
  <iact:action type="add" startTime="19247">
    <iact:property name="dataType"/>
    <iact:actionData xml:id="d10">
      <inkml:trace xmlns:inkml="http://www.w3.org/2003/InkML" xml:id="stk10" contextRef="#ctx0" brushRef="#br0">24548 7023 677 0,'15'-2'299'7,"8"-8"-156"-2,12-12-40 5,8-6-6-5,9-4-17 6,-2 3-13-7,6 14-14 6,-5 8-13-5,-22 24-18 5,12 16-1-5,-21 8-5 5,-10 3-6-5,3-9-3 5,-17-7-1-6,5-6-11 7,2-6-16-6,3-13-41 5,7-9-23-5,2-13-69 5,-1-17 94-5</inkml:trace>
    </iact:actionData>
  </iact:action>
  <iact:action type="add" startTime="19510">
    <iact:property name="dataType"/>
    <iact:actionData xml:id="d11">
      <inkml:trace xmlns:inkml="http://www.w3.org/2003/InkML" xml:id="stk11" contextRef="#ctx0" brushRef="#br0">25258 6369 957 0,'-10'31'333'2,"-6"14"-306"8,-1-1-7-5,-5-3-3 6,2-11-7-7,10-10-8 6,3-4 3-5,7-8-5 5,0-8-1-5,4-5 1 5,-4 4-1-5,0-1 1 5,0 1-1-5,12-5-1 5,4-3 0-6,40-20 2 7,-34 14 1-6,3-2 1 5,3-8-6-4,2-13-19 2,5 0-8-2,6-17-8 3,2 0 9-3,-2-1 16 4,-9 6 12-6,-16 22 19 7,2 12 2-8,-20 27 3 9,-1 15 0-8,-11 31-6 6,-4 13-3-5,-1 10 1 5,-9-4-2-5,17-18 0 6,-3-11 4-7,12-16 6 5,2-8 2-4,16-6 9 6,9-3-1-7,4-2-1 7,-3-2 2-6,4 0-16 5,-4-1-2-5,-9-6-6 4,4 0-10-4,-11-7 5 4,2-4-5-4,-6-3 0 6,0 2 7-7,-6 0-6 7,-11-7 3-5,3 4 1 3,-7-2-4-5,-4-1 0 7,6 12 2-7,-3 2-1 8,0 1-1-8,1 2 0 5,-4-3 1-3,9 1 16 3,-2 1 3-4,19 1 4 5,3-4-1-5,8-5-13 5,7-3-1-5,10 0-2 5,5 1-5-5,7-4-2 5,-6-5 0-5,-5-4-7 5,-7-4-28-5,-1-4-72 5,-4-2 52-6,-2-10 12 7</inkml:trace>
    </iact:actionData>
  </iact:action>
  <iact:action type="add" startTime="20348">
    <iact:property name="dataType"/>
    <iact:actionData xml:id="d12">
      <inkml:trace xmlns:inkml="http://www.w3.org/2003/InkML" xml:id="stk12" contextRef="#ctx0" brushRef="#br0">26041 6053 704 0,'1'-3'350'7,"4"4"-58"-2,8 20-209 6,6 11-3-6,-2 25-1 4,7 11 3-3,-11 6-29 4,-1 0-16-6,1-22-23 6,-9-14-7-4,10-20-7 4,-14-18 3-6,1-13-1 7,-1-3 0-6,-6-21 1 4,3-2-4-4,8-7-10 6,3-4-5-6,6 2-11 5,-1 4 3-6,6 9 11 6,-7 3 4-4,1 14 7 3,6 8 1-4,-2 11 3 5,-2 5 8-5,4 13 9 5,-6 3 1-5,-3 9 1 5,-5 1-7-5,-2-1-5 4,3-2-2-4,-6-7-4 5,4-9-2-6,0-11-11 8,-4-5-4-8,6-13-8 7,3-3-1-7,1-6-2 6,6-5 2-6,1 1 3 8,0-2-2-9,-2 2 10 7,-1 6 3-5,0 7 2 5,3 7 9-5,-1 9 0 7,-2 1 6-9,3 8 19 8,-7 3 0-7,1 1 8 8,-3 2-3-7,-3 2-19 4,-1 1-4-5,-2-2-5 7,-2-6-4-8,4-4-17 8,0-6-18-6,5-7-29 5,0-2-10-5,-3-7 6 6,3-2 12-8,-1-4 15 9,3-3 10-9,0-1 11 7,1 2 3-5,0 11 21 7,0 6 13-9,7 13 20 7,-2 7 15-5,2 9 22 5,3 6 1-5,-7 6-9 5,0 2-15-5,8-4-30 5,-4-1-10-6,7-9-14 7,-7-10-19-7,-8-11-61 8,6-7-25-9,-8-16 59 8</inkml:trace>
    </iact:actionData>
  </iact:action>
  <iact:action type="add" startTime="21073">
    <iact:property name="dataType"/>
    <iact:actionData xml:id="d13">
      <inkml:trace xmlns:inkml="http://www.w3.org/2003/InkML" xml:id="stk13" contextRef="#ctx0" brushRef="#br0">27074 5875 1064 0,'36'-74'400'3,"-40"97"-322"6,-6 8-2-4,-5 7-33 5,-3-6-16-5,8-8-13 5,6-7-5-5,4-9-9 4,1-7 0-3,8-1 0 4,-9-1-2-5,0-1 3 5,0 1-1-5,15-5 1 4,40-9 2-4,-42 21-3 5,1 6 0-6,-9 7-1 6,-10 7 0-5,-9 8 5 5,-3 1-2-4,-2-3 3 5,10-2-2-6,3-11-4 5,5-6 0-7,8-6 1 8,5-5-3-6,7-2 6 5,6-5-3-4,1-1 0 4,-1-1 5-7,3-3-5 8,-5 2 1-7,8 1 0 7,0 0-1-7,-6 0 0 7,5-1 3-7,-18 4 0 7,-6 1 0-7,-2 3-3 6,-7 0 0-5,3 0-23 5,0 0-22-6,0-2-45 7,0 1-36-6,0-1 78 5</inkml:trace>
    </iact:actionData>
  </iact:action>
  <iact:action type="add" startTime="21533">
    <iact:property name="dataType"/>
    <iact:actionData xml:id="d14">
      <inkml:trace xmlns:inkml="http://www.w3.org/2003/InkML" xml:id="stk14" contextRef="#ctx0" brushRef="#br0">27465 5766 963 0,'-2'-58'376'3,"23"44"-285"8,10-1 10-7,11-1-31 7,-8 1-27-6,4 14-22 5,-10 1-9-6,-21 12-9 7,0 11 0-6,-2 9 2 5,-5 8 6-6,-2 1 16 6,-4-6 5-6,-1-12 10 8,7-3-6-8,7-10-14 6,4-4-5-5,9 1-10 4,-2-7-1-3,4 4-4 4,-2-4-5-5,-10 0-37 4,-1-1-19-3,-9 1-21 4,0 3 5-6,0-3 28 7,-1 0 16-7,-2 0 24 6,3 1 2-5,-6 13 12 5,-7 34 10-5,26-33 25 6,2-8 10-7,7-4 12 6,2 0-2-6,9-6-19 7,0-3-9-6,11 0-19 5,-1-4-3-6,-5-3-9 7,-1 10-19-7,-17-3-60 6,-16 1-29-6,-9 7-63 7,-22-2 99-6,-11 10 38 5</inkml:trace>
    </iact:actionData>
  </iact:action>
  <iact:action type="add" startTime="22383">
    <iact:property name="dataType"/>
    <iact:actionData xml:id="d15">
      <inkml:trace xmlns:inkml="http://www.w3.org/2003/InkML" xml:id="stk15" contextRef="#ctx0" brushRef="#br0">21067 8715 774 0,'-57'27'311'2,"9"-11"-212"7,15-6-15-4,26-3-23 6,-3-10-7-7,14 2-8 8,5-5-6-7,20-3-10 4,12-3-1-4,17-12 1 5,16 3 1-6,0-8 4 6,6-2-6-4,14-4 1 4,7-9 0-6,45-2-6 7,13-5 3-8,27 1-3 8,16-4-1-7,3-16-4 6,12-6-3-5,27-11-4 6,-11 1-1-7,38 7 0 7,0 7 10-7,14 6 8 7,16 1 9-7,0-12 10 6,8-5-10-5,3-3-3 5,-5 4-16-5,-9 17-13 5,7 4 3-5,-15 7-4 5,1-3 3-5,-18-5 8 5,-4-5-7-5,-20-11 0 5,-20 1 7-6,-9 12-11 7,-27 10 5-6,-47 17-3 5,-20 8-5-6,-51 8-2 7,-25 2-28-7,-27 10-84 7,-12 2-51-7,-16 0-76 6,-8 5 131-5</inkml:trace>
    </iact:actionData>
  </iact:action>
  <iact:action type="add" startTime="23529">
    <iact:property name="dataType"/>
    <iact:actionData xml:id="d16">
      <inkml:trace xmlns:inkml="http://www.w3.org/2003/InkML" xml:id="stk16" contextRef="#ctx0" brushRef="#br0">24399 5451 727 0,'-6'-15'304'2,"-2"3"-182"7,8 2-6-4,0 3-26 6,-7-1-14-6,14 10-27 5,-13 2-15-6,6 15-13 10,-4 8-8-12,-5 6-1 8,5 5-2-5,0 3-1 5,2-1-2-5,-1-11-28 4,10-7-26-3,4-22 4 4,19-10 13-5</inkml:trace>
    </iact:actionData>
  </iact:action>
  <iact:action type="add" startTime="23767">
    <iact:property name="dataType"/>
    <iact:actionData xml:id="d17">
      <inkml:trace xmlns:inkml="http://www.w3.org/2003/InkML" xml:id="stk17" contextRef="#ctx0" brushRef="#br0">24800 5489 789 0,'-9'23'301'2,"9"-8"-222"7,0-2-23-3,15-13 23 4,21-3-7-5,-8-12-10 5,15-4-9-6,-2-6-25 7,-19 0-10-6,-2 2 1 4,-1 0 4-4,-11 2 5 6,-7 2 0-7,-5 3-8 6,-2 3-6-5,-4 1-9 5,2 3-3-4,11 3 1 3,-3 2-3-4,10-2-1 5,5 0 0-5,4-1-2 5,9 1 2-5,9 5-1 5,1 1-1-5,3 3 3 6,1-6 0-8,1 6 3 9,-1 1 0-9,-1 6-3 8,2 8 0-7,-16-5 1 7,4 3-1-8,-21-13 4 8,-4 0-1-6,-1-3-5 6,-10-3 1-7,5 2 1 6,0-1 0-5,0 1 0 5,8-5 1-5,20-3-2 5,24-50 1-5,-50 29 7 6,6 5 4-8,-16-6 4 9,-4-3 0-9,-10 9-7 7,-7-6-3-5,-6 14-4 6,5 5 1-7,2 14-1 6,5 12-1-5,4 10-7 7,0 5-12-9,6 2-38 6,7-2-18-4,1-3-50 6,5-4 14-7,6-2 71 7</inkml:trace>
    </iact:actionData>
  </iact:action>
  <iact:action type="add" startTime="24330">
    <iact:property name="dataType"/>
    <iact:actionData xml:id="d18">
      <inkml:trace xmlns:inkml="http://www.w3.org/2003/InkML" xml:id="stk18" contextRef="#ctx0" brushRef="#br0">26069 4812 891 0,'1'1'342'4,"-11"17"-225"6,1 7-99-5,-7-2-5 6,4 1 3-5,12-7 1 3,12-5 0-5,11-9 6 6,7-3 3-5,3-8 1 6,-2-3-4-7,-3-1-10 6,-16 0-6-5,-5 2-3 5,-7 3 0-5,-18 2 2 5,-5 2 0-5,-15 5-4 5,-3 1-1-5,9 4-36 6,4-3-25-4,13-2-58 0,2-5 64-3</inkml:trace>
    </iact:actionData>
  </iact:action>
  <iact:action type="add" startTime="24614">
    <iact:property name="dataType"/>
    <iact:actionData xml:id="d19">
      <inkml:trace xmlns:inkml="http://www.w3.org/2003/InkML" xml:id="stk19" contextRef="#ctx0" brushRef="#br0">26471 4718 840 0,'0'32'327'3,"-10"21"-243"7,-9 1-5-5,-7 3-32 5,1 0-18-5,3-11-21 5,7-5-7-5,14-15-17 5,-4-11-14-6,10-17-23 7,1-5-21-7,8-10 49 7</inkml:trace>
    </iact:actionData>
  </iact:action>
  <iact:action type="add" startTime="24763">
    <iact:property name="dataType"/>
    <iact:actionData xml:id="d20">
      <inkml:trace xmlns:inkml="http://www.w3.org/2003/InkML" xml:id="stk20" contextRef="#ctx0" brushRef="#br0">26425 5064 698 0,'120'50'307'3,"-107"-27"-159"7,3-1-12-5,7-13-29 6,4-9-9-7,7-11-21 6,2-3-14-5,-7-4-22 5,-1-1-10-6,-19 5-5 7,0-3 4-6,-14 6 9 5,-12 0-3-6,-11 9-10 6,-6 0-13-5,-2 6-13 5,-2 13-7-5,4 9-47 7,-3 9-33-9,-4 12-86 7,3-12 99-5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6-01T11:26:38.6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6205">
    <iact:property name="dataType"/>
    <iact:actionData xml:id="d0">
      <inkml:trace xmlns:inkml="http://www.w3.org/2003/InkML" xml:id="stk0" contextRef="#ctx0" brushRef="#br0">8698 5218 531 0,'-32'7'253'9,"4"5"-78"-5,1-4-122 7,-1 6-11-7,-2-3-24 7,3 1-11-7,-6 1-3 8,-3-3-1-9,-11-11-2 8,-10 0 2-7,-5-8 1 6,-7-10 1-6,5-2 5 7,1-8-5-7,-2-3 0 7,5-1 0-7,-4-9-5 7,2-2 1-7,2-7 3 7,-3-4-4-7,0 0-1 8,12-4 1-9,4-16-1 9,18-8-1-9,11-15 2 8,5-2 1-8,16 6-5 10,3 9 3-10,13 8-1 8,12 3 1-7,13-3 4 7,14 1 4-7,5 4-1 6,6 6 0-6,1 12-4 8,1 5 0-9,17 16-2 8,10 0-2-7,23 13 5 8,4 1-3-9,-2 6 0 8,-6 5 1-7,-3 8-1 8,5 11 0-9,7 12 1 8,-6 8 1-7,-26 20-3 7,-13 8 2-7,-23 29 2 6,-10 13-4-6,-17 6 3 7,-12 0-2-7,-23-3 0 8,-11 4 0-9,-24 18 3 9,-14-1 3-9,-17-4 7 8,-18-9 6-7,-28-7 1 7,2 5 1-7,-11-7-7 7,4-8-5-7,14-23-4 9,-15-11-9-12,-4-8-57 11,3-6 45-9</inkml:trace>
    </iact:actionData>
  </iact:action>
  <iact:action type="add" startTime="7549">
    <iact:property name="dataType"/>
    <iact:actionData xml:id="d1">
      <inkml:trace xmlns:inkml="http://www.w3.org/2003/InkML" xml:id="stk1" contextRef="#ctx0" brushRef="#br0">6851 5489 530 0,'-19'-5'205'3,"0"-2"-152"8,1 1-18-6,7 2-27 7,-7-4-5-10,5 2-8 9,-2-1 1-7,2 0 3 7,3 1-3-7,6 0 3 7,-1 0 0-7,10-4 4 6,3 0 11-6,10-3 16 8,5-4 6-8,5 6 8 7,10-4-2-7,14 8-9 7,9 1-7-8,14 1-12 9,2-2-2-8,0-3-7 7,-9 0 3-8,3-1-3 9,-4 4-1-8,17 7 5 7,9 2-2-7,10 5 8 6,4-4 4-6,-6-3 1 7,-12 3 2-7,-8-3-4 8,-2 7-7-9,7 2-1 8,-4-2-1-7,-2-2 1 7,-12-5 4-7,-16-8 0 6,-10 1-2-6,-14 0 1 8,0 4-5-9,-9 3 0 8,-6 0-2-7,-8 1 3 7,-5-4 14-6,-11-1 4 7,-5-2 4-10,-16 0-7 9,-6 5-16-8,-24-5-7 9,-8 3-3-8,-18-2 1 7,-1-2 2-8,1 4 3 9,3-1-3-9,1 1 0 9,-8 1-2-9,-16-4-1 9,-5 2 4-6,-4-3-2 2,2 7 3-4,7 1-3 10,-3 7 0-10,-1-1 0 4,4-3-2-4,20 2 4 7,12-4-3-7,25 2-1 8,10 2 3-9,17-6-1 8,5 7 3-7,18-5-2 7,1-2-2-7,14 0-2 7,5 0-2-7,18 1 3 7,7-1 1-8,29 7 1 9,8 1 4-9,20 1 0 8,3 4-1-7,-3-6 3 8,-2-3-5-9,8 2 4 8,11-1-1-7,3-2-2 7,1-2 4-8,-21-1-3 11,-7-3-3-12,-18 6 3 8,-3 4-1-6,-4 10-25 8,-3 3-28-9,-15 4 33 9</inkml:trace>
    </iact:actionData>
  </iact:action>
  <iact:action type="add" startTime="11003">
    <iact:property name="dataType"/>
    <iact:actionData xml:id="d2">
      <inkml:trace xmlns:inkml="http://www.w3.org/2003/InkML" xml:id="stk2" contextRef="#ctx0" brushRef="#br0">10373 6747 544 0,'-15'3'211'2,"6"2"-155"9,1-1-12-7,5 2-14 7,1 0-14-6,1 4-15 6,7-1 1-7,0 4-1 7,2 0-1-6,11-3 5 5,-4 1 4-7,8-4 7 9,-1-4 7 7,-8-2 5-16,-4 1-3-1,46 4-3 2,5 1-1 1,14 2-7 6,-17-3-5-7,19 5 0 7,8-5-2-8,-2-1 4 9,-1-1 1-9,-7-4 2 10,-5 0-1-11,9 0-1 10,12-1 0-8,12 1 4 7,2 1-2-8,-5 5-2 9,-8 1-2-9,-13 1-3 8,2-3-1-7,4 0 3 8,3-2 1-10,-1-2-2 10,-2 2 0-9,-5-3 1 8,-10-1-1-6,5 1-2 6,-1-2 2-7,17 2-5 7,0 5-1-7,-2-2-2 7,-1 2 1-8,-23 0 1 9,-5-4-1-9,-12 1 1 9,-5-2 1-9,-2 0 0 7,-8 0 5-5,-1 1 2 6,4-1 0-7,-7 2 4 6,-6-5-3-6,5 0 2 9,-9 1 1-10,0-1-2 8,-1 3-3-8,-8-4-2 8,5 1 0-7,-2-7-2 8,5 1 2-9,1 0-2 9,0-1 1-9,0 4-2 8,0 2 1-7,-6-5 0 6,2 2-1-6,-7-1 0 7,3 0 3-7,-3 6-3 7,0-2-3-7,-1 1 0 8,5 1-1-9,-2-2 0 8,0 4 4-6,1-5-5 5,2 4 0-6,-4-2-2 8,5-1 1-7,-5 2 2 4,4-2-2-4,-3 1 4 5,1-1 0-6,0-1 0 7,0 1 0-7,2-4-1 7,-3 1 0-7,3 0-1 7,0-2 1-8,-5-4-4 8,1-2 2-6,1-5 3 5,3-2-1-6,-3 0 0 7,3 0-2-7,-4-3-1 7,1 1 0-7,-2-2 1 7,-2-3 1-7,-3-4 0 7,-2-8 0-8,1-8 2 10,2-4 2-10,-4-7-4 7,0 4 0-5,-10 6-1 6,-1 8 1-8,-2 8-1 10,-6 0 1-11,-3 9 0 10,3 0 0-9,-9 5 1 9,-1 1 0-9,-8 0 0 9,-5-2-1-9,-9-1-1 9,-9 2 1-8,-2-2-2 7,-11 1 0-8,-6-2 0 8,4-3 0-6,-3 1 1 4,9 0 1-3,-8 4 0 4,-2 2 0-7,-6 6 0 8,-13 0-3-7,-6 4 2 7,1 6 0-7,2 2 2 7,10 2 1-7,-1 6 2 8,-9-7-4-10,-3 2-1 10,0 2-3-8,6 4 1 7,5 5 3-7,1 1 0 7,-8 5 2-8,-5-4-2 9,2 0-1-8,14 1-2 6,10-4 1-6,19 5 2 7,1-1 2-7,1-1-1 7,5 3 2-7,-16-10-3 8,3 3 0-10,-3-6 0 11,3 3-3-11,19 4 0 10,1-4 1-9,9 6 1 10,8-3 1-11,2 2 2 12,8-1-1-12,5 3 1 9,-1-3-2-8,-3 2-2 8,4 2 1-7,-4 3 1 8,-1 2 0-9,-1 2 0 9,-1 5-1-10,2 6 1 10,0-2 0-8,-2 13 1 6,4 7 1-5,-2 6-3 7,4 5 0-10,6-5-2 11,-8-9 3-11,12-8 2 10,4-3-2-9,-2-4 0 9,6 1-3-9,-3 2 4 9,1 1-1-9,8 3 2 9,-4-1-1-9,0-1 0 9,0-5 1-9,-1-5-1 8,5-2 4-6,1-14-7 5,3 1 2-7,-4-9-3 9,-3-5 1-8,-1-3-5 8,-5-9-14-10,2-11-33 11,-2-4-23-11,-8-6-54 10,-1-7 78-8</inkml:trace>
    </iact:actionData>
  </iact:action>
  <iact:action type="add" startTime="15721">
    <iact:property name="dataType"/>
    <iact:actionData xml:id="d3">
      <inkml:trace xmlns:inkml="http://www.w3.org/2003/InkML" xml:id="stk3" contextRef="#ctx0" brushRef="#br0">7587 6733 408 0,'-8'-8'172'2,"7"7"-99"9,-4-2-23-7,5 3-24 8,-1-2-6-9,-2 2-2 8,3 0 4-7,-1 0 2 7,-2 0 3-7,-2 0-2 7,1 14 0-7,-31 40 3 8,36-38-1-9,12 0 3 9,3 0 6-8,17 0 8 6,3 3 4-6,7 2-7 6,8-4-8-4,-8 4-18 6,-1-5-6-9,3-1-3 8,-2-1-1-8,4-9-3 8,4-1 2-8,5-4 3 8,-1-7 2-8,20 1 10 10,0-1 2-11,4-2-4 9,4 5 3-7,-8-2-11 8,-5 0-1-9,7 1-4 9,-3 1-4-8,13 0 2 7,2-2-2-8,0 3 2 8,-1-3 0-7,-14-3-2 7,-8 0 0-7,-9-1 0 7,4 4 2-7,2 0 0 7,5 5 1-7,-2-1-2 7,1 1-1-8,-8 0 0 9,-10 1 1-8,-3 1 0 8,-15 2 1-9,-8 4 0 8,-5-2-2-8,-14-2-1 8,2 0 1-7,-6-1 2 8,-2-2 6-8,-1 0 4 7,2 0 0-8,-3 0 1 8,-21 8-4-7,-50 8-2 8,25-12 3-9,-10 5-7 8,-6 0 0-7,0 3-1 8,2-1-4-10,-8 5 4 9,-1 2 2-7,-15 3-3 8,-6-2-1-8,-13-8 0 7,-4 0-2-8,2-1 5 9,7 3 1-9,2 3-5 8,-10-4 0-6,2-2-1 5,1-6-2-6,13 4 5 9,15 1 0-11,13-2-3 9,6 2-3-7,4-8-17 7,5-1-8-8,9-4-52 9,-4-14 169-8,-2-14-80 8</inkml:trace>
    </iact:actionData>
  </iact:action>
  <iact:action type="add" startTime="22319">
    <iact:property name="dataType"/>
    <iact:actionData xml:id="d4">
      <inkml:trace xmlns:inkml="http://www.w3.org/2003/InkML" xml:id="stk4" contextRef="#ctx0" brushRef="#br0">4866 6828 158 0,'-17'-12'86'2,"3"2"-12"9,4 0-5-7,-5 2-2 8,2 1-2-9,3 6-7 9,-3-1 0-8,4 1-7 7,3 1 1-8,2-3 2 8,-5-2 0-6,5 2 6 6,-2-1-5-9,0 1-6 10,3 0-3-7,3 3-12 6,0-1-7-8,0-1-9 8,0 2-3-7,0-1-5 8,0-1 2-8,9-1 1 6,13-3-1-6,36-7-2 6,-31 12 0-5,-2 1-5 6,7 3-2-8,10-3-2 8,-1-3 1-7,21 3-2 7,-6 0 1-7,5-2 2 7,2 2-1-7,-15 0 6 9,-1 0 0-11,-4 0-3 9,2 3-1-7,5-4-1 8,3-1-3-9,16 1 2 7,-2-5 0-6,21 2-2 10,-5-4 1-12,-4 1 3 8,1-2-3-6,-13 2 0 7,5-2 2-7,4 2-3 7,7-1 1-7,10 1-1 7,-2 0 0-7,-6-1 0 9,-8 1 2-10,-12 1-1 7,-4 0 3-6,-4 6-3 6,-1 0-1-6,0 0 0 7,-1 3-1-6,-9 0 1 6,-8-1 1-8,-13-1 0 8,-6-1 2-7,3 0-3 8,6 0 0-9,-5-1 0 8,-4-1 0-7,0-1 0 6,-4-3 0-5,-2 2 0 7,0 0 0-10,-9 2 2 10,1 2 0-8,-4 0 1 6,-1-1-1-6,0-1 0 7,0 2 0-6,0 0-1 6,0 0-1-8,0 0 0 8,0-1 0-7,0-1-1 7,0 1 1-7,0-1 0 7,0 1 1-8,0-1 1 8,5 1-2-7,4 0 0 7,-1-1 0-7,-2 1-3 7,-1 1 5-7,-1-2-1 7,0 2-1-7,-2 0 0 7,1-1 1-6,-2-1-1 6,2 1 3-8,-1-1 0 9,5-1-2-9,-1-1 2 8,-2-5-1-7,1-13 1 8,33-35 3-9,-38 34-3 8,-5-7 1-8,-1-5-1 9,-2-4 0-9,-3-4 1 9,0 3 3-9,-4 4 1 9,0 2-1-8,-7 5 1 7,2 4-3-8,-4 6 2 9,-6 1-2-9,-14 4-3 9,3 2 0-9,-9 0-4 9,-3 3 2-9,-3-1-1 8,-9 0-1-7,0 3 6 7,5 1-3-7,-3 6 2 7,-10-2-1-7,-3 2-3 6,-17-1 0-6,-11-5-1 7,2 3 1-7,-8 3 1 8,7 3 0-9,1 1 0 8,-8 2 1-6,-4-6-1 6,5-1 0-8,11 2 2 8,15-1-2-7,12 2-2 8,-5-2 4-9,-2-3-2 8,-1-3 2-7,5-1-2 7,8 2 0-8,10 1-1 10,9 4-1-11,11 3 2 10,3 3-3-9,8 2 3 8,3 4 0-6,3 1 0 6,0 5 1-8,5 5-2 9,-5 7 0-9,1 15 1 8,5 11-3-7,-2 18 5 7,5 7-2-7,-8-6 0 7,8-5 1-7,1-19-1 7,5-5 0-8,4-13 1 9,0-2 2-9,4-6-3 9,1-3 0-9,12 0-3 8,-1-6 1-7,11 0-10 7,2-4-13-6,-3-2-54 6,-2-1-43-6,-4-9 75 4</inkml:trace>
    </iact:actionData>
  </iact:action>
  <iact:action type="add" startTime="30211">
    <iact:property name="dataType"/>
    <iact:actionData xml:id="d5">
      <inkml:trace xmlns:inkml="http://www.w3.org/2003/InkML" xml:id="stk5" contextRef="#ctx0" brushRef="#br0">20997 15885 580 0,'-2'0'254'10,"-1"0"-124"-7,3 0-66 8,-10 3-10-7,-7 3-13 7,-42 52-3-7,31-28-8 7,-7-3-8-7,-7 1-4 7,-2 2-5-7,-15-3 1 7,-7 1-2-7,-26-7 3 8,-6-4 3-9,-15-9 3 10,0-8-1-11,8-2-2 9,2-5-2-8,-19-11-6 10,4-2-1-11,5-13-3 10,3-5-3-8,34-20-3 7,11-13 0-8,20-25 0 9,11-5 0-9,21 0 0 7,18 23 0 7,-1 0 0-14,22-64 2-1,23-19-2 8,6 17 3-7,14 31-3 9,12 4 1-10,20-3 1 10,7-5-3-9,8 23 3 9,-8 15-2-9,-1 23 0 8,6 17 2-7,16 5-5 7,7 8 6-7,-4 10-4 7,-3 10 1-7,7 12 0 7,5 10 0-7,-11 6-1 7,-5 1-1-7,-30 14 1 8,-11 4 1-9,1 28 2 9,-6 16 0-9,-18 29 3 7,-7 6-5-6,-29-4 2 7,-12-3-2-7,-14 7-2 8,-21 4 3-9,-25 4 1 9,0-5 1-9,-29-13 6 9,-2 4 1-9,-11 8 6 8,-13-1 4-7,-19-21-2 8,-15-15 2-9,-7-20 1 8,-7-7 0-8,-10-2-3 8,-2-6-3-6,-11-11-6 6,0-7 0-8,-4-23-3 9,4-10-5-8,10-27 3 7,13-15-5-8,19-20 1 8,7-4 0-7,21-12 1 7,8-13-2-7,33-27 1 7,18-10-2-7,28-10 2 9,13-5-1-10,22-1 1 7,18 1-1-6,33 2-2 9,17 12 3-10,26 1-2 6,5 3 2-5,13 1-1 9,12 8 1-11,20 37-2 10,5 14-6-9,18 20-1 8,8 7-2-7,-8 9 1 7,9 17 4-8,5 18 4 8,-12 9-2-6,-11 24 0 5,0 5 2-5,-32 14 1 6,-13 15 3-7,-26 35-2 7,-27 11 0-7,-50 11 0 7,-20 2-2-5,-37 9 2 3,-13 8 1-6,-40-1 0 9,-15-3 1-9,-2-10-1 8,-20-9-5-7,-3 1-34 8,-11-12-30-9,-25-36 462 8,6-18-318-7</inkml:trace>
    </iact:actionData>
  </iact:action>
  <iact:action type="add" startTime="31773">
    <iact:property name="dataType"/>
    <iact:actionData xml:id="d6">
      <inkml:trace xmlns:inkml="http://www.w3.org/2003/InkML" xml:id="stk6" contextRef="#ctx0" brushRef="#br0">9095 6756 674 0,'11'2'274'10,"0"6"-132"-6,4 16-130 8,-5 7 0-9,-7 17-4 8,-6 9-1-7,-11 13-3 7,-1 2 2-7,-8-7 4 7,1-4 6-7,-6-5 9 7,3 0 4-7,1 15 1 7,1 9-6-7,8 10-11 8,2 6-3-9,15-11-8 9,-2-5 2-9,19 4 0 8,3 5-2-7,7 20 2 6,8 5-1-6,1-9-1 7,3-8 2-7,6-12-4 7,10 4-1-7,12 11 0 7,13 4 0-7,19-6 1 7,14-8 0-8,7-7 4 10,3 1-3-10,9 17 2 8,8 6-2-8,15-2-1 9,3-8 0-7,19-11 2 5,7-2 2-7,1 10 1 9,26 7 0-9,-2-7 0 9,-9-9-1-9,31-9 0 9,-9-10 0-9,-2 5-1 9,17 9 0-9,-19 2-1 8,-2 4 1-7,17-5-3 6,-21-9 0-6,10-7 0 8,4-3 1-9,-21 2-1 8,2 11 1-6,14 7-1 6,-12 2 0-8,4-8 0 8,9-6 0-7,-33-18 0 7,1-3 0-8,8 4 1 9,-18 6-1-8,0 14 0 8,-14 11 0-10,-14 5-1 9,-2-6 1-7,-10-9 2 7,-7-7-1-7,-13-4-1 8,-1 10 0-9,5 21-1 9,-1 4 1-9,-14 2-1 8,-13-8 2-7,-7-10-1 7,2-3 1-7,11 14 1 6,-41-33-3 7,-2 1 1-14,39 43 2-2,7 11 5 8,-33-29 3-5,0-13 2 8,-4 8-2-9,0 10-6 9,9 4-3-9,-17-8-2 9,4-7 1-9,-12-15 0 9,-13-4 1-9,-6-2-1 9,-3 4 0-9,-8-8 1 8,2-2 2-8,-7-9 6 9,-4-7 2-8,0-6-3 8,-2-5-3-10,0-8-2 11,-4-7-5-9,-2-3-11 6,-7-8-5-7,3-2-14 9,-2-8-17-9,-5-15-55 9,-2-9 68-9</inkml:trace>
    </iact:actionData>
  </iact:action>
  <iact:action type="add" startTime="32722">
    <iact:property name="dataType"/>
    <iact:actionData xml:id="d7">
      <inkml:trace xmlns:inkml="http://www.w3.org/2003/InkML" xml:id="stk7" contextRef="#ctx0" brushRef="#br0">18867 13474 869 0,'-60'84'315'3,"38"-31"-255"8,-2 4-17-7,-4-3-22 7,1-6 0-7,-17 4-11 7,-12 0-4-7,-8 4-12 7,-4 4-16-6,5-6-70 5,8-7 60-6</inkml:trace>
    </iact:actionData>
  </iact:action>
  <iact:action type="add" startTime="38210">
    <iact:property name="dataType"/>
    <iact:actionData xml:id="d8">
      <inkml:trace xmlns:inkml="http://www.w3.org/2003/InkML" xml:id="stk8" contextRef="#ctx0" brushRef="#br0">3057 6412 549 0,'-43'28'216'2,"42"-33"-162"8,-6 2-5-6,5 0-21 8,-1 2-11-9,2-1-8 9,1 1-5-8,-2-1-3 7,-1 1 1-7,3 0-3 6,-14-5 0-6,-43-3 1 8,30 21 0-8,-1 2 2 6,-1 8-1-6,-8-1 1 8,1 1-4-6,-7 1 0 2,1 1 3-3,-4 2-1 5,0-1 0-4,-10-2 0 3,3 1-1-5,2 4 1 6,-3 2 0-6,16 13 0 7,4 1 3-7,2 10 2 8,4 9 1-9,4 7 1 10,1 4-5-11,5-4 5 9,-1-7 2-7,0-6 2 8,0 2 5-9,6 13-8 9,-2 5 0-9,7 14 1 9,3 0-5-9,-1-10 2 8,6-7-1-7,-3-11-3 7,2 2 4-7,1 9-5 8,-2 13 6-9,0 10-5 9,2-2 3-10,-5-9-2 9,1-5 1-7,-1-5-1 7,1 6 3-7,4 12-1 6,4 3 0-6,4-6 4 7,-2-14-6-7,-2-11 4 8,2-4-3-9,3 7 0 9,2 8 0-9,1 10-2 8,0-4 3-7,-6-5-5 8,-1-9 5-8,-2-5-4 6,2 1 1-6,-4 2 1 7,5 6-2-7,3 6 1 7,-2-4-3-7,4-2 2 8,-1-10 0-9,3-13 0 8,2-1 4-7,-1-8-3 8,7-2-1-10,-1-2 3 10,4 4 1-9,-1-3-3 10,1 1 4-11,-1 3-1 9,3-1-4-7,2 3 3 7,6-8 0-7,3-2 4 7,6-5 5-7,-1-11 11 7,3 2 1-7,-6-8-4 7,-12-2-3-7,-8-1-7 7,0-3-1-6,-4-2 2 5,2-4 4-7,2-1-2 9,-6-5-2-8,-2 3-1 6,-3-1-2-6,-3 2 1 7,-4-1 1-7,-1 2 2 6,0-1 1-5,0 1 0 6,0-1 0-7,-1 1-4 7,-2-1-6-7,3 1-5 7,-2 0 2-7,0-1-7 7,0 1-13-7,2-1-60 7,-1 1 51-7</inkml:trace>
    </iact:actionData>
  </iact:action>
  <iact:action type="add" startTime="40352">
    <iact:property name="dataType"/>
    <iact:actionData xml:id="d9">
      <inkml:trace xmlns:inkml="http://www.w3.org/2003/InkML" xml:id="stk9" contextRef="#ctx0" brushRef="#br0">4334 7367 517 0,'0'-6'194'3,"-4"3"-157"7,2 3-12-5,0 0-15 6,2 0-5-7,-5 0-3 7,-15 12-2-8,-45 26 6 9,42-19 3-9,-8 8 8 9,5 3 7-8,-2 13-2 6,-4 2-3-6,-1 5 0 8,-3 1-5-8,-2-1 4 7,-9-3 7-7,-7 0-1 7,-4 1 3-8,-2 8-5 8,9 10-5-7,9 16-8 8,12 7-2-8,4 1-1 5,5-4-4-5,5-7 2 8,6-4-3-9,4 14-1 9,3 7 4-8,3 5-4 7,8-2 0-7,2-15 1 6,0-15-2-6,8-5-1 8,1 5 5-9,9 9-2 9,4 7 2-10,6-5 5 9,4-8-4-7,8-12 3 8,-3-8 6-8,0-8-4 6,-5-2 6-6,-4-1 0 7,-1 2-6-7,-3-4 1 7,-2-2-6-7,-4-5 0 7,0-4 4-7,-9-12 0 8,3 0 1-9,-2-10 1 10,-4-3-1-11,0-3-3 10,3 1 0-8,-7-4-12 6,3-1-16-6,-5 0-37 7,-4-13 35-7</inkml:trace>
    </iact:actionData>
  </iact:action>
  <iact:action type="add" startTime="41335">
    <iact:property name="dataType"/>
    <iact:actionData xml:id="d10">
      <inkml:trace xmlns:inkml="http://www.w3.org/2003/InkML" xml:id="stk10" contextRef="#ctx0" brushRef="#br0">6919 7709 538 0,'-96'35'208'2,"101"-35"-157"9,-5-2-19-7,9 2-16 7,-9-1-2-7,0-1 2 7,4 1 2-7,11 1 2 7,43 1-3-7,-34 4 3 7,8-1 9-7,-1 1 3 7,-4-3 3-6,13 3 1 5,-2 1-7-6,5-3-4 7,-1 0-1-7,-8-1-6 7,2 1-2-7,-3 3-2 7,0 5-4-7,4-1-6 7,1 0 2-7,7 0-2 7,5 1 0-7,18-3 0 7,2 1 1-8,0 0-1 9,-1-2 0-9,-9 2 0 10,-7-2-1-9,5 1 0 5,-6-1 2-3,-1-1 2 3,6-2 0-6,3-2 4 10,12-2 0-11,7-3 0 9,-4 3 0-7,-2-2-5 7,-13 2 0-7,-9 0-2 7,-2-1 0-7,-8-1 0 7,-8-1-1-7,-9 1 2 7,-2 2-4-7,-12 0 4 7,0-2 1-8,-2 1 1 8,-4-4 1-7,-4 1 4 9,0 2 3-10,0 1 1 7,-3-1 0-6,3 1 0 10,-1 0-10-11,-2-1-1 7,-16-10-1-5,-46-23-5 5,37 28 3-7,-1 2-2 8,-3 1 3-7,-5 1 0 7,-5-1-3-7,-9-1-1 7,-11 2 1-8,-2 0 0 9,-13-1 1-8,3-2 2 7,0 3-2-8,0 2-2 8,8 1 0-7,0-2-1 7,1 1 2-7,-9-6 2 7,-2 1 0-7,-11-2-1 8,1-3-4-9,8 3 1 7,3 5 2-6,11 2 0 8,-2 2 0-9,6 4 0 8,-6-5-1-7,13 0-1 7,2 0 2-7,10-2 3 7,9 1 0-7,8 1-3 7,8 0 0-7,9 0-2 7,5 1-1-7,4 1 0 7,-2-2 0-7,3 0-2 7,30 10 5-7,55 16 1 7,-35-12 0-7,4-4-1 7,2-1-3-8,2-2 1 8,1-3 2-7,13-2 2 8,12 1 0-9,26-3 0 9,7-3-3-9,0-4-1 8,-10-1-1-8,-22 1 1 10,2 0 2-11,2 4 2 10,-4-5-2-8,1 1 4 7,-13 1-4-8,-20-3-1 9,-5 3 3-9,-27 2 1 9,-4-2-1-9,-12 6 7 9,-8-1 5-9,0 1 2 9,-2 0 5-8,-1 0-8 6,2 0-6-6,-21 3-2 8,-53 4-5-9,27-6 0 8,-14-1 5-7,-24 2-5 7,-5-2 0-8,-7 0 0 9,0 4 1-8,5 7-1 8,-3 0 0-10,-19-5 2 9,1 0-4-7,6-3 4 8,5-3 1-9,28 6-5 8,11-5 4-7,13 4-4 8,4-4 2-9,23 1 0 8,8-2-1-8,13 1 2 9,9 5-2-8,10 0 0 7,0 3 3-7,17-4-2 7,3 1 0-7,11-4 3 7,4-1-6-8,5-1 0 9,1 2-3-9,14-2-30 8,8 0-20-7,17-3 34 7</inkml:trace>
    </iact:actionData>
  </iact:action>
  <iact:action type="add" startTime="46324">
    <iact:property name="dataType"/>
    <iact:actionData xml:id="d11">
      <inkml:trace xmlns:inkml="http://www.w3.org/2003/InkML" xml:id="stk11" contextRef="#ctx0" brushRef="#br0">7899 7558 267 0,'-3'19'159'10,"-3"-5"-12"-5,-2 4-70 6,1 5-7-7,-6-9-17 7,1 6-5-7,-2-2-7 7,-10-5-1-8,-1 7-2 8,-7-2-5-7,-28-3-6 7,3 2-3-7,-9-2-12 7,-6 7 0-7,18 3-7 8,-5 0 1-8,7 2 1 6,-3 1 0-6,-11-3 6 7,-5 2-1-8,-26-5 1 9,-1 1 0-8,6-4-5 8,2 0-3-10,20-4 2 10,-3-4-4-9,-17 3-1 8,-14-7-1-7,-7-3 1 8,0-4-1-9,17-8 2 9,15-6-1-9,-2-5-1 9,-8-1 1-9,-17-4-2 8,4 2 0-7,4-5-1 7,14-1 0-7,21-7 1 7,0 2 0-7,2-5 0 8,1-4 1-10,-21-8 0 10,-3-6 1-9,11-5 2 8,-2-1-2-7,24 1 3 8,4 2 1-9,9 3 3 8,2 1-2-7,8-4 3 7,-2-3-1-7,3-9-2 9,2-3-1-11,3 1-4 9,9-2 0-7,2 8-1 7,7 3 1-8,7 2 0 10,0 8 0-10,14-6 0 8,-2-3 0-8,4-5 0 9,-3-9 0-9,3 3-2 8,2 4 0-7,5 6 0 8,-1 8 0-9,7 5 0 8,0 2 1-7,2 4-1 7,6-1 2-8,4-3-1 8,11 2-1-7,7 1 0 7,7 4-1-7,-5 7 1 7,-8 2 2-7,-14 10 1 7,-4 1-1-7,-4 6-2 7,3-2-1-7,-1-2-1 6,2-5 1-6,5-6 0 8,-1-4-1-8,21 1 2 8,5 0-1-10,6 2 2 11,0 3 0-10,-22-2-1 8,-9-1 2-8,-6 4-2 9,-1 2 2-8,-4-2-1 7,5 3-1-8,-2-6 1 8,5-2-1-7,4 8 0 7,3-3 0-7,8 9-1 7,11 4 0-7,2 2 1 7,-5 4 0-7,-17-1 2 7,-5-2-2-8,-4-1-1 9,-3 0 1-8,-1 2-1 7,3-2 0-8,0 7 1 10,-1 1 1-10,1-1-1 8,-3 3 3-8,4-2-1 8,5 1-2-7,-4 0 1 8,4 2-1-9,-13-1 0 8,-6 0 0-7,-1 3-1 7,-9-1 2-8,-5-1 0 8,-5 2 0-7,-12 0-9 8,9 0-21-9,-2-1-70 9,-6-1 65-8</inkml:trace>
    </iact:actionData>
  </iact:action>
  <iact:action type="add" startTime="47452">
    <iact:property name="dataType"/>
    <iact:actionData xml:id="d12">
      <inkml:trace xmlns:inkml="http://www.w3.org/2003/InkML" xml:id="stk12" contextRef="#ctx0" brushRef="#br0">6570 4793 627 0,'-9'8'243'3,"3"3"-174"8,6-1-30-7,10 3-23 7,5 0-1-7,4-2-3 7,5 2 2-7,3-3-6 7,1 5-1-7,3 2-4 6,-3 5-1-6,-5 10 6 8,-2 5-4-9,-7 11 6 8,-5 2-2-7,-1 13-1 8,-7 3 1-8,2 6-6 6,-3-2-11-6,-7-8 6 7</inkml:trace>
    </iact:actionData>
  </iact:action>
  <iact:action type="add" startTime="53543">
    <iact:property name="dataType"/>
    <iact:actionData xml:id="d13">
      <inkml:trace xmlns:inkml="http://www.w3.org/2003/InkML" xml:id="stk13" contextRef="#ctx0" brushRef="#br0">21326 6843 590 0,'-45'131'218'9,"30"-114"-175"-4,-8 7-11 6,-3 3 9-7,-21-2-3 7,-5 1-1-8,-15-11 5 9,-11 1-4-8,2-6 1 6,-6-3-3-5,3 2-12 6,-6-4-3-8,-19-10-9 9,-12-6 0-9,5-16 0 9,-6-7 5-9,23-12 3 8,11-7 2-7,2-13-3 7,12-2-2-7,27 4-6 7,4-2-4-8,30 3-7 9,8-7-5-8,22-15-1 8,15-8-1-9,16-2 6 8,11 7 1-7,6 18 0 8,5 13 0-10,19 19-2 10,11 8 1-9,18 16-1 9,5 6-1-9,-12 13-1 8,-9 9 0-7,-5 22 2 7,-4 6 2-7,-1 31 0 7,-6 20 0-8,-31 17-2 10,-18 5-1-10,-33-3 3 7,-10-4 1-6,-36 14 1 8,-19 8 2-9,-27 2-3 9,-15-3 0-9,-5-4 5 9,1 5-6-9,2 0-36 7,-3-8-37-5,-11-30 44 10</inkml:trace>
    </iact:actionData>
  </iact:action>
  <iact:action type="add" startTime="58670">
    <iact:property name="dataType"/>
    <iact:actionData xml:id="d14">
      <inkml:trace xmlns:inkml="http://www.w3.org/2003/InkML" xml:id="stk14" contextRef="#ctx0" brushRef="#br0">29089 5374 737 0,'-42'-13'256'2,"-20"59"-233"8,-8 5-6-5,-22 13 1 6,-6 11 1-7,-15 28 6 7,-3 7 5-8,-1-2 0 9,-5 0-5-8,-7-12-1 7,6 2-7-8,12 9-1 8,4-8 0-7,15-9-6 8,7-14 4-9,0-26-5 9,7-5-1-9,21-17-3 9,10-9 0-10,19-12-5 10,11-7-12-8,11-19-46 8,4-6-31-9,8-18 53 8</inkml:trace>
    </iact:actionData>
  </iact:action>
  <iact:action type="add" startTime="59031">
    <iact:property name="dataType"/>
    <iact:actionData xml:id="d15">
      <inkml:trace xmlns:inkml="http://www.w3.org/2003/InkML" xml:id="stk15" contextRef="#ctx0" brushRef="#br0">27922 5597 693 0,'41'95'268'9,"12"14"-199"-5,12 5-25 7,1-1-3-7,-3-2-18 7,-14 11-7-8,-17-1 2 10,-4 0-2-11,-9-22 3 10,0-15 3-8,-7-7 2 6,-5 0-4-6,-3 3-6 8,-4-5-3-9,-10-11-8 9,-8-6 2-9,-17-16-13 9,-10-4-16-9,-34-11-61 8,-19-5-12-7,-22-3 55 8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76A3C-FF3F-4445-9FEA-999BDC8789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FC533B6-3133-4F0D-9585-DB0AA2B44E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4694FD-8AEB-4BA5-B656-2CACF565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0714D5-6896-4F2F-8BAE-45A274ADB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23FBBF-8644-42CB-A3B4-CF6FD4A9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676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20A0F-F244-40C3-A9E6-599AED4C4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271909B-5ABD-4DEF-ABE6-BFFEA705CC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E5ADBC-0060-4882-B597-161A3C396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E2927C-0B79-4B1C-8E2D-9A1AEC371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C79E29-3BDD-465E-810F-A9D4C77E8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121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B08AF5-68DE-46C8-9290-B369B2B882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A9D4B43-BF13-4898-A5A3-46EC2B185C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DFF47D-1F77-4935-BB56-FDF825F02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6F2C7-C4B8-47E3-A666-6E5E3D0A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8AB3D3-7C4B-460A-BEA8-F64ABBA12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28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6C1D46-61D6-4360-9564-5329E4DE5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F4A6FE-926F-40F0-B6C1-D012128BF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8738F8-FC24-4908-B8DB-DE9562848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44A567-A658-4DC3-8F04-0391E867B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CEC9F7-50DA-4948-8576-50743EE53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091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95B2CC-D271-4C4D-A108-046E46007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CBF9AA-5310-4D16-8DDE-2258D485B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CAF2F2-2B8B-4585-9EC3-A3C8A131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7B324A-75D0-48D8-BA6A-709295398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0C41DD-C8C6-466F-82A7-DF6ECF8BA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148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5B9B26-9935-4E9D-8C3B-13AEF9E6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B33AC0-22E0-405A-AB82-BE2992E0F5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D5B712-F6BA-4E46-AC49-CFCD09339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4C9EC2-48A9-426D-8C06-DBDF3588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A91575-1E73-436D-A05E-AF2215206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F333E9-FDD3-4D54-8188-29D9C436B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099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98E7F-5903-415B-9735-AE0BEAF98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59AAB3-8698-411B-9645-7409EE5B6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C0D74F-7C63-4D2C-BD22-C71195072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970A442-EC12-4BCA-95C4-CA43173793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5294FAA-6122-4FE4-86AC-DFDEF9EE6F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FD358E-1056-4D8F-AE6A-A512E4A04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C48B3D2-CD1A-4A03-853E-8C9F15732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8256971-D1A9-4E27-8765-97B0AC4DD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300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8993F5-BD18-42F9-846E-C31800276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6F32323-6825-4759-9881-D63324C78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6EF49E7-CEA5-48C0-907E-D7A68CDF4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23531C-2B32-4394-A9A6-A05A4834C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809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FAAF72D-CCC4-460D-B0B8-2D87D4FE7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C13F6AB-6AB3-4573-BE7E-7793AD39D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6CF91C-99D7-4698-822A-36E5447B7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374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9D2D88-7963-4CB6-87C3-03A328E33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93DFFB-7EC0-4499-8D0A-814515D2E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5183D8-C313-4C2C-B919-9C505EB247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182B6-E81A-420D-85C5-B63020E98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A3F421-991D-45F2-A459-7A5A12B8E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5E6F4A-EF38-4580-9E66-2DD83994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636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0D88AF-063B-4459-ACBD-DC8E8D69F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32DE96-76F9-42AA-A191-1B48861086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0659E8-ACFA-4878-8CF5-EAD8B77D9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C9F41A-EFEF-44BC-8B33-E9D5AA12C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A1BF45-E540-4E9E-B12D-D10B4D74C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42C444-8360-41F8-AF0E-EFDF0345A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554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8173CE4-750C-4A8C-ADE3-2BC72CA61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2B3453-78BA-4859-A6AF-713E54FEC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2F0EAF-4179-45CF-AE89-F4F0BB5DF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ABB626-2B80-491F-BD96-032B15E0492E}" type="datetimeFigureOut">
              <a:rPr lang="ko-KR" altLang="en-US" smtClean="0"/>
              <a:t>2020-06-01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3B3208-F23C-4CA7-A3DA-7304EFD90F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FCA19B-66E0-4819-80A8-698F6DC2EA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8BAD71-A78A-487D-AD94-3F716BFDFD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802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microsoft.com/office/2011/relationships/inkAction" Target="../ink/inkAction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microsoft.com/office/2011/relationships/inkAction" Target="../ink/inkAction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microsoft.com/office/2011/relationships/inkAction" Target="../ink/inkAction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11/relationships/inkAction" Target="../ink/inkAction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microsoft.com/office/2011/relationships/inkAction" Target="../ink/inkAction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7.xml"/><Relationship Id="rId7" Type="http://schemas.microsoft.com/office/2011/relationships/inkAction" Target="../ink/inkAction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BD15D-E262-481D-9E44-ED1F4B9B48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추상클래스 및 인터페이스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764D719-921E-475A-97DF-7F9CA68F2E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12</a:t>
            </a:r>
            <a:r>
              <a:rPr lang="ko-KR" altLang="en-US" dirty="0"/>
              <a:t>주차 퀴즈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60F4734F-3B0F-4EB5-A1A0-26989D5BB34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37720" y="2503800"/>
              <a:ext cx="6909120" cy="2511000"/>
            </p14:xfrm>
          </p:contentPart>
        </mc:Choice>
        <mc:Fallback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60F4734F-3B0F-4EB5-A1A0-26989D5BB3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8360" y="2494440"/>
                <a:ext cx="6927840" cy="25297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614A286E-D35B-4D39-9DF8-F3DF89A5CF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25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588"/>
    </mc:Choice>
    <mc:Fallback>
      <p:transition spd="slow" advTm="89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7ADA35-879A-4644-8614-DD20C9FF301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8650" y="1602067"/>
            <a:ext cx="10515600" cy="4351338"/>
          </a:xfrm>
        </p:spPr>
        <p:txBody>
          <a:bodyPr/>
          <a:lstStyle/>
          <a:p>
            <a:r>
              <a:rPr lang="ko-KR" altLang="en-US" dirty="0"/>
              <a:t>추상 클래스는 </a:t>
            </a:r>
            <a:r>
              <a:rPr lang="en-US" altLang="ko-KR" dirty="0"/>
              <a:t>100% </a:t>
            </a:r>
            <a:r>
              <a:rPr lang="ko-KR" altLang="en-US" dirty="0"/>
              <a:t>추상 메소드를 갖지 않으며</a:t>
            </a:r>
            <a:r>
              <a:rPr lang="en-US" altLang="ko-KR" dirty="0"/>
              <a:t>, </a:t>
            </a:r>
            <a:r>
              <a:rPr lang="ko-KR" altLang="en-US" dirty="0"/>
              <a:t>인터페이스는 </a:t>
            </a:r>
            <a:r>
              <a:rPr lang="en-US" altLang="ko-KR" dirty="0"/>
              <a:t>100% </a:t>
            </a:r>
            <a:r>
              <a:rPr lang="ko-KR" altLang="en-US"/>
              <a:t>추상메소드를</a:t>
            </a:r>
            <a:r>
              <a:rPr lang="ko-KR" altLang="en-US" dirty="0"/>
              <a:t> 가짐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EB137E8-B45D-484B-8C0A-56A763E66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3246" y="2972080"/>
            <a:ext cx="7134225" cy="29813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766AF5B9-9107-4F7E-9FE9-E99D5150C824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83600" y="1441440"/>
              <a:ext cx="7819560" cy="1918080"/>
            </p14:xfrm>
          </p:contentPart>
        </mc:Choice>
        <mc:Fallback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766AF5B9-9107-4F7E-9FE9-E99D5150C8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4240" y="1432080"/>
                <a:ext cx="7838280" cy="19368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81666575-0551-441A-AFA9-2CAB17DAB2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43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67"/>
    </mc:Choice>
    <mc:Fallback>
      <p:transition spd="slow" advTm="43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457B1A3-0502-4A2E-830B-D48F849B34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2625" y="2272506"/>
            <a:ext cx="7124700" cy="3457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01824E-56BC-4BB6-817F-CDC06EF4DA8D}"/>
              </a:ext>
            </a:extLst>
          </p:cNvPr>
          <p:cNvSpPr txBox="1"/>
          <p:nvPr/>
        </p:nvSpPr>
        <p:spPr>
          <a:xfrm>
            <a:off x="6096000" y="3314700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/>
              <a:t>다형성</a:t>
            </a:r>
            <a:endParaRPr lang="ko-KR" altLang="en-US" sz="1600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4A329EE-BA8C-475A-9E0B-28266E30857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46520" y="571680"/>
              <a:ext cx="9878040" cy="508860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B4A329EE-BA8C-475A-9E0B-28266E3085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37160" y="562320"/>
                <a:ext cx="9896760" cy="51073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3D2E92BA-A04E-4E2B-9E8B-B1D370BFCF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314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323"/>
    </mc:Choice>
    <mc:Fallback>
      <p:transition spd="slow" advTm="179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475DEB8-B2E4-4D30-9690-89DC0B5774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125" y="528638"/>
            <a:ext cx="6438900" cy="56483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0C58DBE-CAE0-456E-91D2-873A7EB4E5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474" t="20959" r="9394"/>
          <a:stretch/>
        </p:blipFill>
        <p:spPr>
          <a:xfrm>
            <a:off x="6362700" y="1042988"/>
            <a:ext cx="5210175" cy="24995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87DC7E8E-E39F-4605-AAE3-72AC1C4CFFE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67520" y="722160"/>
              <a:ext cx="8295120" cy="5910480"/>
            </p14:xfrm>
          </p:contentPart>
        </mc:Choice>
        <mc:Fallback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87DC7E8E-E39F-4605-AAE3-72AC1C4CFF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8160" y="712800"/>
                <a:ext cx="8313840" cy="59292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B9C1575C-BFF4-4761-B3CE-17A3A4DA5E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12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73"/>
    </mc:Choice>
    <mc:Fallback>
      <p:transition spd="slow" advTm="72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1880034-E899-4723-BB87-E550039A5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6062" y="1919287"/>
            <a:ext cx="6619875" cy="30194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잉크 2">
                <a:extLst>
                  <a:ext uri="{FF2B5EF4-FFF2-40B4-BE49-F238E27FC236}">
                    <a16:creationId xmlns:a16="http://schemas.microsoft.com/office/drawing/2014/main" id="{CCE12AB6-201F-4C11-AF2F-3C19479FE40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650760" y="1698480"/>
              <a:ext cx="6599880" cy="2061360"/>
            </p14:xfrm>
          </p:contentPart>
        </mc:Choice>
        <mc:Fallback>
          <p:pic>
            <p:nvPicPr>
              <p:cNvPr id="3" name="잉크 2">
                <a:extLst>
                  <a:ext uri="{FF2B5EF4-FFF2-40B4-BE49-F238E27FC236}">
                    <a16:creationId xmlns:a16="http://schemas.microsoft.com/office/drawing/2014/main" id="{CCE12AB6-201F-4C11-AF2F-3C19479FE4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641400" y="1689120"/>
                <a:ext cx="6618600" cy="20800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E33C0D65-E0F9-4037-A686-30ABEC01F0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333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38"/>
    </mc:Choice>
    <mc:Fallback>
      <p:transition spd="slow" advTm="42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DED016D-5F1C-47C0-9BA7-B13BCA43C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7350" y="3429000"/>
            <a:ext cx="6057900" cy="23241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D3F786B-1B2B-47AC-A0E4-BBA044B6E7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857250"/>
            <a:ext cx="4343400" cy="314325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A96A75B-EA1D-4578-9233-880AF6032F1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1517"/>
          <a:stretch/>
        </p:blipFill>
        <p:spPr>
          <a:xfrm>
            <a:off x="5604686" y="604837"/>
            <a:ext cx="5783228" cy="182403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0CEFDB87-19D0-4B5A-962D-7E9D1C1B659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37640" y="1313280"/>
              <a:ext cx="9734760" cy="4604400"/>
            </p14:xfrm>
          </p:contentPart>
        </mc:Choice>
        <mc:Fallback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0CEFDB87-19D0-4B5A-962D-7E9D1C1B659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28280" y="1303920"/>
                <a:ext cx="9753480" cy="462312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32DD5FDA-E0E5-421A-B289-2A8A55560A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48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553"/>
    </mc:Choice>
    <mc:Fallback>
      <p:transition spd="slow" advTm="63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21</Words>
  <Application>Microsoft Office PowerPoint</Application>
  <PresentationFormat>와이드스크린</PresentationFormat>
  <Paragraphs>4</Paragraphs>
  <Slides>6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추상클래스 및 인터페이스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Yunhee Kang</dc:creator>
  <cp:lastModifiedBy>Yunhee Kang</cp:lastModifiedBy>
  <cp:revision>3</cp:revision>
  <dcterms:created xsi:type="dcterms:W3CDTF">2020-06-01T10:50:00Z</dcterms:created>
  <dcterms:modified xsi:type="dcterms:W3CDTF">2020-06-01T11:36:09Z</dcterms:modified>
</cp:coreProperties>
</file>

<file path=docProps/thumbnail.jpeg>
</file>